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2"/>
  </p:sldMasterIdLst>
  <p:notesMasterIdLst>
    <p:notesMasterId r:id="rId21"/>
  </p:notesMasterIdLst>
  <p:handoutMasterIdLst>
    <p:handoutMasterId r:id="rId22"/>
  </p:handoutMasterIdLst>
  <p:sldIdLst>
    <p:sldId id="256" r:id="rId3"/>
    <p:sldId id="271" r:id="rId4"/>
    <p:sldId id="285" r:id="rId5"/>
    <p:sldId id="274" r:id="rId6"/>
    <p:sldId id="276" r:id="rId7"/>
    <p:sldId id="296" r:id="rId8"/>
    <p:sldId id="278" r:id="rId9"/>
    <p:sldId id="287" r:id="rId10"/>
    <p:sldId id="300" r:id="rId11"/>
    <p:sldId id="294" r:id="rId12"/>
    <p:sldId id="281" r:id="rId13"/>
    <p:sldId id="282" r:id="rId14"/>
    <p:sldId id="283" r:id="rId15"/>
    <p:sldId id="284" r:id="rId16"/>
    <p:sldId id="291" r:id="rId17"/>
    <p:sldId id="286" r:id="rId18"/>
    <p:sldId id="295" r:id="rId19"/>
    <p:sldId id="292" r:id="rId20"/>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2880" userDrawn="1">
          <p15:clr>
            <a:srgbClr val="A4A3A4"/>
          </p15:clr>
        </p15:guide>
        <p15:guide id="2" orient="horz" pos="2160" userDrawn="1">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DEA"/>
    <a:srgbClr val="009ED6"/>
    <a:srgbClr val="0097CC"/>
    <a:srgbClr val="B3E3ED"/>
    <a:srgbClr val="FFCD2F"/>
    <a:srgbClr val="0082B0"/>
    <a:srgbClr val="D17315"/>
    <a:srgbClr val="BEA67C"/>
    <a:srgbClr val="0E763C"/>
    <a:srgbClr val="0E753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73A0DAA-6AF3-43AB-8588-CEC1D06C72B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5285" autoAdjust="0"/>
  </p:normalViewPr>
  <p:slideViewPr>
    <p:cSldViewPr>
      <p:cViewPr varScale="1">
        <p:scale>
          <a:sx n="109" d="100"/>
          <a:sy n="109" d="100"/>
        </p:scale>
        <p:origin x="1656" y="102"/>
      </p:cViewPr>
      <p:guideLst>
        <p:guide pos="2880"/>
        <p:guide orient="horz" pos="2160"/>
      </p:guideLst>
    </p:cSldViewPr>
  </p:slideViewPr>
  <p:notesTextViewPr>
    <p:cViewPr>
      <p:scale>
        <a:sx n="3" d="2"/>
        <a:sy n="3" d="2"/>
      </p:scale>
      <p:origin x="0" y="0"/>
    </p:cViewPr>
  </p:notesTextViewPr>
  <p:sorterViewPr>
    <p:cViewPr>
      <p:scale>
        <a:sx n="100" d="100"/>
        <a:sy n="100" d="100"/>
      </p:scale>
      <p:origin x="0" y="-1286"/>
    </p:cViewPr>
  </p:sorterViewPr>
  <p:notesViewPr>
    <p:cSldViewPr>
      <p:cViewPr varScale="1">
        <p:scale>
          <a:sx n="67" d="100"/>
          <a:sy n="67" d="100"/>
        </p:scale>
        <p:origin x="2748" y="102"/>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dPt>
            <c:idx val="0"/>
            <c:invertIfNegative val="0"/>
            <c:bubble3D val="0"/>
            <c:spPr>
              <a:solidFill>
                <a:schemeClr val="accent3">
                  <a:lumMod val="75000"/>
                </a:schemeClr>
              </a:solidFill>
              <a:ln>
                <a:noFill/>
              </a:ln>
              <a:effectLst/>
            </c:spPr>
            <c:extLst>
              <c:ext xmlns:c16="http://schemas.microsoft.com/office/drawing/2014/chart" uri="{C3380CC4-5D6E-409C-BE32-E72D297353CC}">
                <c16:uniqueId val="{00000003-915A-4B1F-B764-19DF11480F09}"/>
              </c:ext>
            </c:extLst>
          </c:dPt>
          <c:dPt>
            <c:idx val="2"/>
            <c:invertIfNegative val="0"/>
            <c:bubble3D val="0"/>
            <c:spPr>
              <a:solidFill>
                <a:schemeClr val="accent2"/>
              </a:solidFill>
              <a:ln>
                <a:noFill/>
              </a:ln>
              <a:effectLst/>
            </c:spPr>
            <c:extLst>
              <c:ext xmlns:c16="http://schemas.microsoft.com/office/drawing/2014/chart" uri="{C3380CC4-5D6E-409C-BE32-E72D297353CC}">
                <c16:uniqueId val="{00000004-915A-4B1F-B764-19DF11480F09}"/>
              </c:ext>
            </c:extLst>
          </c:dPt>
          <c:dPt>
            <c:idx val="3"/>
            <c:invertIfNegative val="0"/>
            <c:bubble3D val="0"/>
            <c:spPr>
              <a:solidFill>
                <a:schemeClr val="tx1">
                  <a:lumMod val="60000"/>
                  <a:lumOff val="40000"/>
                </a:schemeClr>
              </a:solidFill>
              <a:ln>
                <a:noFill/>
              </a:ln>
              <a:effectLst/>
            </c:spPr>
            <c:extLst>
              <c:ext xmlns:c16="http://schemas.microsoft.com/office/drawing/2014/chart" uri="{C3380CC4-5D6E-409C-BE32-E72D297353CC}">
                <c16:uniqueId val="{00000005-915A-4B1F-B764-19DF11480F09}"/>
              </c:ext>
            </c:extLst>
          </c:dPt>
          <c:dPt>
            <c:idx val="4"/>
            <c:invertIfNegative val="0"/>
            <c:bubble3D val="0"/>
            <c:spPr>
              <a:solidFill>
                <a:schemeClr val="accent4">
                  <a:lumMod val="75000"/>
                </a:schemeClr>
              </a:solidFill>
              <a:ln>
                <a:noFill/>
              </a:ln>
              <a:effectLst/>
            </c:spPr>
            <c:extLst>
              <c:ext xmlns:c16="http://schemas.microsoft.com/office/drawing/2014/chart" uri="{C3380CC4-5D6E-409C-BE32-E72D297353CC}">
                <c16:uniqueId val="{00000006-915A-4B1F-B764-19DF11480F09}"/>
              </c:ext>
            </c:extLst>
          </c:dPt>
          <c:dPt>
            <c:idx val="5"/>
            <c:invertIfNegative val="0"/>
            <c:bubble3D val="0"/>
            <c:spPr>
              <a:solidFill>
                <a:srgbClr val="7030A0"/>
              </a:solidFill>
              <a:ln>
                <a:noFill/>
              </a:ln>
              <a:effectLst/>
            </c:spPr>
            <c:extLst>
              <c:ext xmlns:c16="http://schemas.microsoft.com/office/drawing/2014/chart" uri="{C3380CC4-5D6E-409C-BE32-E72D297353CC}">
                <c16:uniqueId val="{00000007-915A-4B1F-B764-19DF11480F09}"/>
              </c:ext>
            </c:extLst>
          </c:dPt>
          <c:cat>
            <c:strRef>
              <c:f>Sheet1!$A$2:$A$7</c:f>
              <c:strCache>
                <c:ptCount val="6"/>
                <c:pt idx="0">
                  <c:v>FIT</c:v>
                </c:pt>
                <c:pt idx="1">
                  <c:v>GROUP</c:v>
                </c:pt>
                <c:pt idx="2">
                  <c:v>BUSINESS</c:v>
                </c:pt>
                <c:pt idx="3">
                  <c:v>INTERNATIONAL STUDENTS</c:v>
                </c:pt>
                <c:pt idx="4">
                  <c:v>CONFERENCE &amp; INCENTIVES</c:v>
                </c:pt>
                <c:pt idx="5">
                  <c:v>DOMESTIC</c:v>
                </c:pt>
              </c:strCache>
            </c:strRef>
          </c:cat>
          <c:val>
            <c:numRef>
              <c:f>Sheet1!$B$2:$B$7</c:f>
              <c:numCache>
                <c:formatCode>General</c:formatCode>
                <c:ptCount val="6"/>
                <c:pt idx="0">
                  <c:v>2.7</c:v>
                </c:pt>
                <c:pt idx="1">
                  <c:v>3.1</c:v>
                </c:pt>
                <c:pt idx="2">
                  <c:v>1.5</c:v>
                </c:pt>
                <c:pt idx="3">
                  <c:v>1.4</c:v>
                </c:pt>
                <c:pt idx="4">
                  <c:v>1.6</c:v>
                </c:pt>
                <c:pt idx="5">
                  <c:v>1.7</c:v>
                </c:pt>
              </c:numCache>
            </c:numRef>
          </c:val>
          <c:extLst>
            <c:ext xmlns:c16="http://schemas.microsoft.com/office/drawing/2014/chart" uri="{C3380CC4-5D6E-409C-BE32-E72D297353CC}">
              <c16:uniqueId val="{00000000-915A-4B1F-B764-19DF11480F09}"/>
            </c:ext>
          </c:extLst>
        </c:ser>
        <c:dLbls>
          <c:showLegendKey val="0"/>
          <c:showVal val="0"/>
          <c:showCatName val="0"/>
          <c:showSerName val="0"/>
          <c:showPercent val="0"/>
          <c:showBubbleSize val="0"/>
        </c:dLbls>
        <c:gapWidth val="219"/>
        <c:overlap val="-27"/>
        <c:axId val="257581056"/>
        <c:axId val="257581448"/>
      </c:barChart>
      <c:catAx>
        <c:axId val="2575810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57581448"/>
        <c:crosses val="autoZero"/>
        <c:auto val="1"/>
        <c:lblAlgn val="ctr"/>
        <c:lblOffset val="100"/>
        <c:noMultiLvlLbl val="0"/>
      </c:catAx>
      <c:valAx>
        <c:axId val="25758144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5758105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128FCA9C-FF92-4024-BDEC-A6D3B663DC09}" type="datetimeFigureOut">
              <a:rPr lang="en-US"/>
              <a:t>8/15/2016</a:t>
            </a:fld>
            <a:endParaRPr/>
          </a:p>
        </p:txBody>
      </p:sp>
      <p:sp>
        <p:nvSpPr>
          <p:cNvPr id="4" name="Footer Placehold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A446DCAE-1661-43FF-8A44-43DAFDC1FD90}" type="slidenum">
              <a:rPr/>
              <a:t>‹#›</a:t>
            </a:fld>
            <a:endParaRPr/>
          </a:p>
        </p:txBody>
      </p:sp>
    </p:spTree>
    <p:extLst>
      <p:ext uri="{BB962C8B-B14F-4D97-AF65-F5344CB8AC3E}">
        <p14:creationId xmlns:p14="http://schemas.microsoft.com/office/powerpoint/2010/main" val="29198055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772AB877-E7B1-4681-847E-D0918612832B}" type="datetimeFigureOut">
              <a:rPr lang="en-US"/>
              <a:t>8/15/2016</a:t>
            </a:fld>
            <a:endParaRPr/>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69C971FF-EF28-4195-A575-329446EFAA55}" type="slidenum">
              <a:rPr/>
              <a:t>‹#›</a:t>
            </a:fld>
            <a:endParaRPr/>
          </a:p>
        </p:txBody>
      </p:sp>
    </p:spTree>
    <p:extLst>
      <p:ext uri="{BB962C8B-B14F-4D97-AF65-F5344CB8AC3E}">
        <p14:creationId xmlns:p14="http://schemas.microsoft.com/office/powerpoint/2010/main" val="13989950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lumMod val="50000"/>
          </a:schemeClr>
        </a:solidFill>
        <a:latin typeface="+mn-lt"/>
        <a:ea typeface="+mn-ea"/>
        <a:cs typeface="+mn-cs"/>
      </a:defRPr>
    </a:lvl1pPr>
    <a:lvl2pPr marL="457200" algn="l" defTabSz="914400" rtl="0" eaLnBrk="1" latinLnBrk="0" hangingPunct="1">
      <a:defRPr sz="1200" kern="1200">
        <a:solidFill>
          <a:schemeClr val="tx1">
            <a:lumMod val="50000"/>
          </a:schemeClr>
        </a:solidFill>
        <a:latin typeface="+mn-lt"/>
        <a:ea typeface="+mn-ea"/>
        <a:cs typeface="+mn-cs"/>
      </a:defRPr>
    </a:lvl2pPr>
    <a:lvl3pPr marL="914400" algn="l" defTabSz="914400" rtl="0" eaLnBrk="1" latinLnBrk="0" hangingPunct="1">
      <a:defRPr sz="1200" kern="1200">
        <a:solidFill>
          <a:schemeClr val="tx1">
            <a:lumMod val="50000"/>
          </a:schemeClr>
        </a:solidFill>
        <a:latin typeface="+mn-lt"/>
        <a:ea typeface="+mn-ea"/>
        <a:cs typeface="+mn-cs"/>
      </a:defRPr>
    </a:lvl3pPr>
    <a:lvl4pPr marL="1371600" algn="l" defTabSz="914400" rtl="0" eaLnBrk="1" latinLnBrk="0" hangingPunct="1">
      <a:defRPr sz="1200" kern="1200">
        <a:solidFill>
          <a:schemeClr val="tx1">
            <a:lumMod val="50000"/>
          </a:schemeClr>
        </a:solidFill>
        <a:latin typeface="+mn-lt"/>
        <a:ea typeface="+mn-ea"/>
        <a:cs typeface="+mn-cs"/>
      </a:defRPr>
    </a:lvl4pPr>
    <a:lvl5pPr marL="1828800" algn="l" defTabSz="914400" rtl="0" eaLnBrk="1" latinLnBrk="0" hangingPunct="1">
      <a:defRPr sz="1200" kern="1200">
        <a:solidFill>
          <a:schemeClr val="tx1">
            <a:lumMod val="50000"/>
          </a:schemeClr>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kumimoji="0" lang="en-NZ" sz="1200" b="0" i="0" u="none" strike="noStrike" kern="1200" cap="none" spc="0" normalizeH="0" baseline="0" noProof="0" dirty="0">
                <a:ln>
                  <a:noFill/>
                </a:ln>
                <a:solidFill>
                  <a:srgbClr val="545454">
                    <a:lumMod val="50000"/>
                  </a:srgbClr>
                </a:solidFill>
                <a:effectLst/>
                <a:uLnTx/>
                <a:uFillTx/>
                <a:latin typeface="+mn-lt"/>
                <a:ea typeface="+mn-ea"/>
                <a:cs typeface="+mn-cs"/>
              </a:rPr>
              <a:t>Most of you will know most of this information. We prepared this presentation because we noted 52% of members had downloaded the Planning for Success publication and a refresher might be helpful, particularly for new members and those that have a role with educating regional industries.</a:t>
            </a:r>
            <a:endParaRPr lang="en-NZ" dirty="0"/>
          </a:p>
        </p:txBody>
      </p:sp>
      <p:sp>
        <p:nvSpPr>
          <p:cNvPr id="4" name="Slide Number Placeholder 3"/>
          <p:cNvSpPr>
            <a:spLocks noGrp="1"/>
          </p:cNvSpPr>
          <p:nvPr>
            <p:ph type="sldNum" sz="quarter" idx="10"/>
          </p:nvPr>
        </p:nvSpPr>
        <p:spPr/>
        <p:txBody>
          <a:bodyPr/>
          <a:lstStyle/>
          <a:p>
            <a:fld id="{69C971FF-EF28-4195-A575-329446EFAA55}" type="slidenum">
              <a:rPr lang="en-NZ" smtClean="0"/>
              <a:t>1</a:t>
            </a:fld>
            <a:endParaRPr lang="en-NZ"/>
          </a:p>
        </p:txBody>
      </p:sp>
    </p:spTree>
    <p:extLst>
      <p:ext uri="{BB962C8B-B14F-4D97-AF65-F5344CB8AC3E}">
        <p14:creationId xmlns:p14="http://schemas.microsoft.com/office/powerpoint/2010/main" val="31277101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a:t>
            </a:r>
            <a:r>
              <a:rPr lang="en-US" baseline="0" dirty="0"/>
              <a:t> ITOs will focus mainly on group or series business, others will be FIT and some a combination. </a:t>
            </a:r>
            <a:endParaRPr lang="en-US" dirty="0"/>
          </a:p>
        </p:txBody>
      </p:sp>
      <p:sp>
        <p:nvSpPr>
          <p:cNvPr id="4" name="Slide Number Placeholder 3"/>
          <p:cNvSpPr>
            <a:spLocks noGrp="1"/>
          </p:cNvSpPr>
          <p:nvPr>
            <p:ph type="sldNum" sz="quarter" idx="10"/>
          </p:nvPr>
        </p:nvSpPr>
        <p:spPr/>
        <p:txBody>
          <a:bodyPr/>
          <a:lstStyle/>
          <a:p>
            <a:fld id="{69C971FF-EF28-4195-A575-329446EFAA55}" type="slidenum">
              <a:rPr lang="en-US" smtClean="0"/>
              <a:t>10</a:t>
            </a:fld>
            <a:endParaRPr lang="en-US"/>
          </a:p>
        </p:txBody>
      </p:sp>
    </p:spTree>
    <p:extLst>
      <p:ext uri="{BB962C8B-B14F-4D97-AF65-F5344CB8AC3E}">
        <p14:creationId xmlns:p14="http://schemas.microsoft.com/office/powerpoint/2010/main" val="40341569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Reasons</a:t>
            </a:r>
            <a:r>
              <a:rPr lang="en-US" baseline="0" dirty="0"/>
              <a:t> (motivation) for why people travel differ from client to client based on culture and interest</a:t>
            </a:r>
            <a:endParaRPr lang="en-US" dirty="0"/>
          </a:p>
        </p:txBody>
      </p:sp>
      <p:sp>
        <p:nvSpPr>
          <p:cNvPr id="4" name="Slide Number Placeholder 3"/>
          <p:cNvSpPr>
            <a:spLocks noGrp="1"/>
          </p:cNvSpPr>
          <p:nvPr>
            <p:ph type="sldNum" sz="quarter" idx="10"/>
          </p:nvPr>
        </p:nvSpPr>
        <p:spPr/>
        <p:txBody>
          <a:bodyPr/>
          <a:lstStyle/>
          <a:p>
            <a:fld id="{69C971FF-EF28-4195-A575-329446EFAA55}" type="slidenum">
              <a:rPr lang="en-US" smtClean="0"/>
              <a:t>11</a:t>
            </a:fld>
            <a:endParaRPr lang="en-US"/>
          </a:p>
        </p:txBody>
      </p:sp>
    </p:spTree>
    <p:extLst>
      <p:ext uri="{BB962C8B-B14F-4D97-AF65-F5344CB8AC3E}">
        <p14:creationId xmlns:p14="http://schemas.microsoft.com/office/powerpoint/2010/main" val="23356389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C971FF-EF28-4195-A575-329446EFAA55}" type="slidenum">
              <a:rPr lang="en-US" smtClean="0"/>
              <a:t>12</a:t>
            </a:fld>
            <a:endParaRPr lang="en-US"/>
          </a:p>
        </p:txBody>
      </p:sp>
    </p:spTree>
    <p:extLst>
      <p:ext uri="{BB962C8B-B14F-4D97-AF65-F5344CB8AC3E}">
        <p14:creationId xmlns:p14="http://schemas.microsoft.com/office/powerpoint/2010/main" val="17955615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C971FF-EF28-4195-A575-329446EFAA55}" type="slidenum">
              <a:rPr lang="en-US" smtClean="0"/>
              <a:t>13</a:t>
            </a:fld>
            <a:endParaRPr lang="en-US"/>
          </a:p>
        </p:txBody>
      </p:sp>
    </p:spTree>
    <p:extLst>
      <p:ext uri="{BB962C8B-B14F-4D97-AF65-F5344CB8AC3E}">
        <p14:creationId xmlns:p14="http://schemas.microsoft.com/office/powerpoint/2010/main" val="27517755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a:t>%percentages</a:t>
            </a:r>
            <a:r>
              <a:rPr lang="en-NZ" baseline="0" dirty="0"/>
              <a:t> do not relate to previous slide. % are estimates of breakdown of ITO business (full members) and segments. It is interesting to note ITOs are active in the domestic market and grown business in education, C &amp; I and business events. No longer just leisure visitors.</a:t>
            </a:r>
            <a:endParaRPr lang="en-NZ" dirty="0"/>
          </a:p>
        </p:txBody>
      </p:sp>
      <p:sp>
        <p:nvSpPr>
          <p:cNvPr id="4" name="Slide Number Placeholder 3"/>
          <p:cNvSpPr>
            <a:spLocks noGrp="1"/>
          </p:cNvSpPr>
          <p:nvPr>
            <p:ph type="sldNum" sz="quarter" idx="10"/>
          </p:nvPr>
        </p:nvSpPr>
        <p:spPr/>
        <p:txBody>
          <a:bodyPr/>
          <a:lstStyle/>
          <a:p>
            <a:fld id="{69C971FF-EF28-4195-A575-329446EFAA55}" type="slidenum">
              <a:rPr lang="en-NZ" smtClean="0"/>
              <a:t>14</a:t>
            </a:fld>
            <a:endParaRPr lang="en-NZ"/>
          </a:p>
        </p:txBody>
      </p:sp>
    </p:spTree>
    <p:extLst>
      <p:ext uri="{BB962C8B-B14F-4D97-AF65-F5344CB8AC3E}">
        <p14:creationId xmlns:p14="http://schemas.microsoft.com/office/powerpoint/2010/main" val="32103657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C971FF-EF28-4195-A575-329446EFAA55}" type="slidenum">
              <a:rPr lang="en-US" smtClean="0"/>
              <a:t>15</a:t>
            </a:fld>
            <a:endParaRPr lang="en-US"/>
          </a:p>
        </p:txBody>
      </p:sp>
    </p:spTree>
    <p:extLst>
      <p:ext uri="{BB962C8B-B14F-4D97-AF65-F5344CB8AC3E}">
        <p14:creationId xmlns:p14="http://schemas.microsoft.com/office/powerpoint/2010/main" val="414883140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NZ" sz="1200" b="0" i="0" u="none" strike="noStrike" kern="1200" cap="none" spc="0" normalizeH="0" baseline="0" noProof="0" dirty="0">
                <a:ln>
                  <a:noFill/>
                </a:ln>
                <a:solidFill>
                  <a:srgbClr val="545454">
                    <a:lumMod val="50000"/>
                  </a:srgbClr>
                </a:solidFill>
                <a:effectLst/>
                <a:uLnTx/>
                <a:uFillTx/>
                <a:latin typeface="+mn-lt"/>
                <a:ea typeface="+mn-ea"/>
                <a:cs typeface="+mn-cs"/>
              </a:rPr>
              <a:t>ITOs value the partnership we allied members. Benefits of working with an ITO include ….as per list</a:t>
            </a:r>
            <a:endParaRPr lang="en-US" dirty="0"/>
          </a:p>
          <a:p>
            <a:r>
              <a:rPr lang="en-US" dirty="0"/>
              <a:t>Long lead wholesale</a:t>
            </a:r>
            <a:r>
              <a:rPr lang="en-US" baseline="0" dirty="0"/>
              <a:t> bookings – help you plan in advance</a:t>
            </a:r>
          </a:p>
          <a:p>
            <a:r>
              <a:rPr lang="en-US" dirty="0"/>
              <a:t>Business</a:t>
            </a:r>
            <a:r>
              <a:rPr lang="en-US" baseline="0" dirty="0"/>
              <a:t> planning for efficiency or productivity. Knowing you have forward bookings can help you to roster staff, purchase food and beverage, plan transport options to/from activities etc. </a:t>
            </a:r>
            <a:endParaRPr lang="en-US" dirty="0"/>
          </a:p>
        </p:txBody>
      </p:sp>
      <p:sp>
        <p:nvSpPr>
          <p:cNvPr id="4" name="Slide Number Placeholder 3"/>
          <p:cNvSpPr>
            <a:spLocks noGrp="1"/>
          </p:cNvSpPr>
          <p:nvPr>
            <p:ph type="sldNum" sz="quarter" idx="10"/>
          </p:nvPr>
        </p:nvSpPr>
        <p:spPr/>
        <p:txBody>
          <a:bodyPr/>
          <a:lstStyle/>
          <a:p>
            <a:fld id="{69C971FF-EF28-4195-A575-329446EFAA55}" type="slidenum">
              <a:rPr lang="en-US" smtClean="0"/>
              <a:t>16</a:t>
            </a:fld>
            <a:endParaRPr lang="en-US"/>
          </a:p>
        </p:txBody>
      </p:sp>
    </p:spTree>
    <p:extLst>
      <p:ext uri="{BB962C8B-B14F-4D97-AF65-F5344CB8AC3E}">
        <p14:creationId xmlns:p14="http://schemas.microsoft.com/office/powerpoint/2010/main" val="25108580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a:t>Promote and</a:t>
            </a:r>
            <a:r>
              <a:rPr lang="en-NZ" baseline="0" dirty="0"/>
              <a:t> sells your product outside New Zealand and purchases your product in New Zealand</a:t>
            </a:r>
            <a:endParaRPr lang="en-NZ" dirty="0"/>
          </a:p>
        </p:txBody>
      </p:sp>
      <p:sp>
        <p:nvSpPr>
          <p:cNvPr id="4" name="Slide Number Placeholder 3"/>
          <p:cNvSpPr>
            <a:spLocks noGrp="1"/>
          </p:cNvSpPr>
          <p:nvPr>
            <p:ph type="sldNum" sz="quarter" idx="10"/>
          </p:nvPr>
        </p:nvSpPr>
        <p:spPr/>
        <p:txBody>
          <a:bodyPr/>
          <a:lstStyle/>
          <a:p>
            <a:fld id="{69C971FF-EF28-4195-A575-329446EFAA55}" type="slidenum">
              <a:rPr lang="en-NZ" smtClean="0"/>
              <a:t>17</a:t>
            </a:fld>
            <a:endParaRPr lang="en-NZ"/>
          </a:p>
        </p:txBody>
      </p:sp>
    </p:spTree>
    <p:extLst>
      <p:ext uri="{BB962C8B-B14F-4D97-AF65-F5344CB8AC3E}">
        <p14:creationId xmlns:p14="http://schemas.microsoft.com/office/powerpoint/2010/main" val="114362239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lain" startAt="800"/>
            </a:pPr>
            <a:r>
              <a:rPr lang="en-US" dirty="0"/>
              <a:t> Print</a:t>
            </a:r>
            <a:r>
              <a:rPr lang="en-US" baseline="0" dirty="0"/>
              <a:t> copies (last ½ dozen)</a:t>
            </a:r>
          </a:p>
          <a:p>
            <a:pPr marL="0" indent="0">
              <a:buNone/>
            </a:pPr>
            <a:r>
              <a:rPr lang="en-US" baseline="0" dirty="0"/>
              <a:t>3000 + downloads</a:t>
            </a:r>
          </a:p>
        </p:txBody>
      </p:sp>
      <p:sp>
        <p:nvSpPr>
          <p:cNvPr id="4" name="Slide Number Placeholder 3"/>
          <p:cNvSpPr>
            <a:spLocks noGrp="1"/>
          </p:cNvSpPr>
          <p:nvPr>
            <p:ph type="sldNum" sz="quarter" idx="10"/>
          </p:nvPr>
        </p:nvSpPr>
        <p:spPr/>
        <p:txBody>
          <a:bodyPr/>
          <a:lstStyle/>
          <a:p>
            <a:fld id="{69C971FF-EF28-4195-A575-329446EFAA55}" type="slidenum">
              <a:rPr lang="en-US" smtClean="0"/>
              <a:t>18</a:t>
            </a:fld>
            <a:endParaRPr lang="en-US"/>
          </a:p>
        </p:txBody>
      </p:sp>
    </p:spTree>
    <p:extLst>
      <p:ext uri="{BB962C8B-B14F-4D97-AF65-F5344CB8AC3E}">
        <p14:creationId xmlns:p14="http://schemas.microsoft.com/office/powerpoint/2010/main" val="28899480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a:t>Old view of what an ITO does</a:t>
            </a:r>
            <a:r>
              <a:rPr lang="en-NZ" baseline="0" dirty="0"/>
              <a:t> and common perception. ITOs have had to adapt to a changing environment to remain relevant and of benefit to </a:t>
            </a:r>
            <a:endParaRPr lang="en-NZ" dirty="0"/>
          </a:p>
        </p:txBody>
      </p:sp>
      <p:sp>
        <p:nvSpPr>
          <p:cNvPr id="4" name="Slide Number Placeholder 3"/>
          <p:cNvSpPr>
            <a:spLocks noGrp="1"/>
          </p:cNvSpPr>
          <p:nvPr>
            <p:ph type="sldNum" sz="quarter" idx="10"/>
          </p:nvPr>
        </p:nvSpPr>
        <p:spPr/>
        <p:txBody>
          <a:bodyPr/>
          <a:lstStyle/>
          <a:p>
            <a:fld id="{69C971FF-EF28-4195-A575-329446EFAA55}" type="slidenum">
              <a:rPr lang="en-NZ" smtClean="0"/>
              <a:t>2</a:t>
            </a:fld>
            <a:endParaRPr lang="en-NZ"/>
          </a:p>
        </p:txBody>
      </p:sp>
    </p:spTree>
    <p:extLst>
      <p:ext uri="{BB962C8B-B14F-4D97-AF65-F5344CB8AC3E}">
        <p14:creationId xmlns:p14="http://schemas.microsoft.com/office/powerpoint/2010/main" val="13032254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a:t>Lesley, check</a:t>
            </a:r>
            <a:r>
              <a:rPr lang="en-NZ" baseline="0" dirty="0"/>
              <a:t> point 3 prepare and distribute an annual tariff? What does this exactly mean?</a:t>
            </a:r>
            <a:endParaRPr lang="en-NZ" dirty="0"/>
          </a:p>
        </p:txBody>
      </p:sp>
      <p:sp>
        <p:nvSpPr>
          <p:cNvPr id="4" name="Slide Number Placeholder 3"/>
          <p:cNvSpPr>
            <a:spLocks noGrp="1"/>
          </p:cNvSpPr>
          <p:nvPr>
            <p:ph type="sldNum" sz="quarter" idx="10"/>
          </p:nvPr>
        </p:nvSpPr>
        <p:spPr/>
        <p:txBody>
          <a:bodyPr/>
          <a:lstStyle/>
          <a:p>
            <a:fld id="{69C971FF-EF28-4195-A575-329446EFAA55}" type="slidenum">
              <a:rPr lang="en-NZ" smtClean="0"/>
              <a:t>3</a:t>
            </a:fld>
            <a:endParaRPr lang="en-NZ"/>
          </a:p>
        </p:txBody>
      </p:sp>
    </p:spTree>
    <p:extLst>
      <p:ext uri="{BB962C8B-B14F-4D97-AF65-F5344CB8AC3E}">
        <p14:creationId xmlns:p14="http://schemas.microsoft.com/office/powerpoint/2010/main" val="1633748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a:t>Payment protection</a:t>
            </a:r>
            <a:r>
              <a:rPr lang="en-NZ" baseline="0" dirty="0"/>
              <a:t> – don’t have to chase your money down (unpaid bills) in the back alleys of Timbuktu. ITOs can help with payment collection or try other channels to assist your business with getting paid.</a:t>
            </a:r>
            <a:endParaRPr lang="en-NZ" dirty="0"/>
          </a:p>
        </p:txBody>
      </p:sp>
      <p:sp>
        <p:nvSpPr>
          <p:cNvPr id="4" name="Slide Number Placeholder 3"/>
          <p:cNvSpPr>
            <a:spLocks noGrp="1"/>
          </p:cNvSpPr>
          <p:nvPr>
            <p:ph type="sldNum" sz="quarter" idx="10"/>
          </p:nvPr>
        </p:nvSpPr>
        <p:spPr/>
        <p:txBody>
          <a:bodyPr/>
          <a:lstStyle/>
          <a:p>
            <a:fld id="{69C971FF-EF28-4195-A575-329446EFAA55}" type="slidenum">
              <a:rPr lang="en-NZ" smtClean="0"/>
              <a:t>4</a:t>
            </a:fld>
            <a:endParaRPr lang="en-NZ"/>
          </a:p>
        </p:txBody>
      </p:sp>
    </p:spTree>
    <p:extLst>
      <p:ext uri="{BB962C8B-B14F-4D97-AF65-F5344CB8AC3E}">
        <p14:creationId xmlns:p14="http://schemas.microsoft.com/office/powerpoint/2010/main" val="29183340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an TEC ITOs</a:t>
            </a:r>
            <a:r>
              <a:rPr lang="en-US" baseline="0" dirty="0"/>
              <a:t> to get </a:t>
            </a:r>
            <a:r>
              <a:rPr lang="en-US" baseline="0" dirty="0" err="1"/>
              <a:t>Qualmarked</a:t>
            </a:r>
            <a:r>
              <a:rPr lang="en-US" baseline="0" dirty="0"/>
              <a:t> we need to have 75% of product suppliers must be </a:t>
            </a:r>
            <a:r>
              <a:rPr lang="en-US" baseline="0" dirty="0" err="1"/>
              <a:t>Qualmark</a:t>
            </a:r>
            <a:r>
              <a:rPr lang="en-US" baseline="0" dirty="0"/>
              <a:t> endorsed e.g. </a:t>
            </a:r>
            <a:r>
              <a:rPr lang="en-US" baseline="0" dirty="0" err="1"/>
              <a:t>accom</a:t>
            </a:r>
            <a:r>
              <a:rPr lang="en-US" baseline="0" dirty="0"/>
              <a:t>, activity, transport supplier. The other 25% is for new entrants and those philosophically opposed to </a:t>
            </a:r>
            <a:r>
              <a:rPr lang="en-US" baseline="0" dirty="0" err="1"/>
              <a:t>Qualmark</a:t>
            </a:r>
            <a:r>
              <a:rPr lang="en-US" baseline="0" dirty="0"/>
              <a:t>. </a:t>
            </a:r>
            <a:r>
              <a:rPr lang="en-US" baseline="0" dirty="0" err="1"/>
              <a:t>Qualmark</a:t>
            </a:r>
            <a:r>
              <a:rPr lang="en-US" baseline="0" dirty="0"/>
              <a:t> is important to TEC full members. If you are not </a:t>
            </a:r>
            <a:r>
              <a:rPr lang="en-US" baseline="0" dirty="0" err="1"/>
              <a:t>Qualmarked</a:t>
            </a:r>
            <a:r>
              <a:rPr lang="en-US" baseline="0" dirty="0"/>
              <a:t> and wish to work more with trade (or start), you may consider getting </a:t>
            </a:r>
            <a:r>
              <a:rPr lang="en-US" baseline="0" dirty="0" err="1"/>
              <a:t>Qualmarked</a:t>
            </a:r>
            <a:r>
              <a:rPr lang="en-US" baseline="0" dirty="0"/>
              <a:t>.</a:t>
            </a:r>
            <a:endParaRPr lang="en-US" dirty="0"/>
          </a:p>
        </p:txBody>
      </p:sp>
      <p:sp>
        <p:nvSpPr>
          <p:cNvPr id="4" name="Slide Number Placeholder 3"/>
          <p:cNvSpPr>
            <a:spLocks noGrp="1"/>
          </p:cNvSpPr>
          <p:nvPr>
            <p:ph type="sldNum" sz="quarter" idx="10"/>
          </p:nvPr>
        </p:nvSpPr>
        <p:spPr/>
        <p:txBody>
          <a:bodyPr/>
          <a:lstStyle/>
          <a:p>
            <a:fld id="{69C971FF-EF28-4195-A575-329446EFAA55}" type="slidenum">
              <a:rPr lang="en-US" smtClean="0"/>
              <a:t>5</a:t>
            </a:fld>
            <a:endParaRPr lang="en-US"/>
          </a:p>
        </p:txBody>
      </p:sp>
    </p:spTree>
    <p:extLst>
      <p:ext uri="{BB962C8B-B14F-4D97-AF65-F5344CB8AC3E}">
        <p14:creationId xmlns:p14="http://schemas.microsoft.com/office/powerpoint/2010/main" val="24462651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69C971FF-EF28-4195-A575-329446EFAA55}" type="slidenum">
              <a:rPr lang="en-NZ" smtClean="0">
                <a:solidFill>
                  <a:srgbClr val="545454"/>
                </a:solidFill>
              </a:rPr>
              <a:pPr/>
              <a:t>6</a:t>
            </a:fld>
            <a:endParaRPr lang="en-NZ">
              <a:solidFill>
                <a:srgbClr val="545454"/>
              </a:solidFill>
            </a:endParaRPr>
          </a:p>
        </p:txBody>
      </p:sp>
    </p:spTree>
    <p:extLst>
      <p:ext uri="{BB962C8B-B14F-4D97-AF65-F5344CB8AC3E}">
        <p14:creationId xmlns:p14="http://schemas.microsoft.com/office/powerpoint/2010/main" val="24447810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a:t>Everyone will</a:t>
            </a:r>
            <a:r>
              <a:rPr lang="en-NZ" baseline="0" dirty="0"/>
              <a:t> know what the traditional or wholesale distribution channel has been like for many years. Most ITOs will pay 20-30% commission</a:t>
            </a:r>
            <a:endParaRPr lang="en-NZ" dirty="0"/>
          </a:p>
        </p:txBody>
      </p:sp>
      <p:sp>
        <p:nvSpPr>
          <p:cNvPr id="4" name="Slide Number Placeholder 3"/>
          <p:cNvSpPr>
            <a:spLocks noGrp="1"/>
          </p:cNvSpPr>
          <p:nvPr>
            <p:ph type="sldNum" sz="quarter" idx="10"/>
          </p:nvPr>
        </p:nvSpPr>
        <p:spPr/>
        <p:txBody>
          <a:bodyPr/>
          <a:lstStyle/>
          <a:p>
            <a:fld id="{69C971FF-EF28-4195-A575-329446EFAA55}" type="slidenum">
              <a:rPr lang="en-NZ" smtClean="0"/>
              <a:t>7</a:t>
            </a:fld>
            <a:endParaRPr lang="en-NZ"/>
          </a:p>
        </p:txBody>
      </p:sp>
    </p:spTree>
    <p:extLst>
      <p:ext uri="{BB962C8B-B14F-4D97-AF65-F5344CB8AC3E}">
        <p14:creationId xmlns:p14="http://schemas.microsoft.com/office/powerpoint/2010/main" val="28098425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9C971FF-EF28-4195-A575-329446EFAA55}" type="slidenum">
              <a:rPr lang="en-US" smtClean="0"/>
              <a:t>8</a:t>
            </a:fld>
            <a:endParaRPr lang="en-US"/>
          </a:p>
        </p:txBody>
      </p:sp>
    </p:spTree>
    <p:extLst>
      <p:ext uri="{BB962C8B-B14F-4D97-AF65-F5344CB8AC3E}">
        <p14:creationId xmlns:p14="http://schemas.microsoft.com/office/powerpoint/2010/main" val="874590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a:t>Some NZ inbounds will have itineraries</a:t>
            </a:r>
            <a:r>
              <a:rPr lang="en-NZ" baseline="0" dirty="0"/>
              <a:t> on websites, some are trade only websites. Which means wholesalers offshore can access rates direct with ITO i.e.  Not necessarily consumer websites . When communicating with ITO let them know you are a TEC member and that will help getting past the gatekeeper, helpful for new members.</a:t>
            </a:r>
            <a:endParaRPr lang="en-NZ" dirty="0"/>
          </a:p>
        </p:txBody>
      </p:sp>
      <p:sp>
        <p:nvSpPr>
          <p:cNvPr id="4" name="Slide Number Placeholder 3"/>
          <p:cNvSpPr>
            <a:spLocks noGrp="1"/>
          </p:cNvSpPr>
          <p:nvPr>
            <p:ph type="sldNum" sz="quarter" idx="10"/>
          </p:nvPr>
        </p:nvSpPr>
        <p:spPr/>
        <p:txBody>
          <a:bodyPr/>
          <a:lstStyle/>
          <a:p>
            <a:fld id="{69C971FF-EF28-4195-A575-329446EFAA55}" type="slidenum">
              <a:rPr lang="en-NZ" smtClean="0"/>
              <a:t>9</a:t>
            </a:fld>
            <a:endParaRPr lang="en-NZ"/>
          </a:p>
        </p:txBody>
      </p:sp>
    </p:spTree>
    <p:extLst>
      <p:ext uri="{BB962C8B-B14F-4D97-AF65-F5344CB8AC3E}">
        <p14:creationId xmlns:p14="http://schemas.microsoft.com/office/powerpoint/2010/main" val="199852431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100392" y="6093296"/>
            <a:ext cx="817619" cy="580554"/>
          </a:xfrm>
          <a:prstGeom prst="rect">
            <a:avLst/>
          </a:prstGeom>
        </p:spPr>
      </p:pic>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18611"/>
            <a:ext cx="9144000" cy="351267"/>
          </a:xfrm>
          <a:prstGeom prst="rect">
            <a:avLst/>
          </a:prstGeom>
        </p:spPr>
      </p:pic>
    </p:spTree>
    <p:extLst>
      <p:ext uri="{BB962C8B-B14F-4D97-AF65-F5344CB8AC3E}">
        <p14:creationId xmlns:p14="http://schemas.microsoft.com/office/powerpoint/2010/main" val="9252458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3449" y="274638"/>
            <a:ext cx="7317105" cy="1325562"/>
          </a:xfrm>
          <a:prstGeom prst="rect">
            <a:avLst/>
          </a:prstGeom>
        </p:spPr>
        <p:txBody>
          <a:bodyPr/>
          <a:lstStyle/>
          <a:p>
            <a:r>
              <a:rPr lang="en-US"/>
              <a:t>Click to edit Master title style</a:t>
            </a:r>
            <a:endParaRPr/>
          </a:p>
        </p:txBody>
      </p:sp>
      <p:sp>
        <p:nvSpPr>
          <p:cNvPr id="3" name="Content Placeholder 2"/>
          <p:cNvSpPr>
            <a:spLocks noGrp="1"/>
          </p:cNvSpPr>
          <p:nvPr>
            <p:ph idx="1"/>
          </p:nvPr>
        </p:nvSpPr>
        <p:spPr>
          <a:xfrm>
            <a:off x="913449" y="1828800"/>
            <a:ext cx="7317105" cy="4343400"/>
          </a:xfrm>
          <a:prstGeom prst="rect">
            <a:avLst/>
          </a:prstGeom>
        </p:spPr>
        <p:txBody>
          <a:bodyPr/>
          <a:lstStyle>
            <a:lvl5pPr>
              <a:defRPr/>
            </a:lvl5pPr>
            <a:lvl6pPr>
              <a:defRPr/>
            </a:lvl6pPr>
            <a:lvl7pPr>
              <a:defRPr baseline="0"/>
            </a:lvl7pPr>
            <a:lvl8pPr>
              <a:defRPr baseline="0"/>
            </a:lvl8pPr>
            <a:lvl9pPr>
              <a:defRPr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a:xfrm>
            <a:off x="6115452" y="6448427"/>
            <a:ext cx="1047467" cy="180974"/>
          </a:xfrm>
          <a:prstGeom prst="rect">
            <a:avLst/>
          </a:prstGeom>
        </p:spPr>
        <p:txBody>
          <a:bodyPr/>
          <a:lstStyle/>
          <a:p>
            <a:fld id="{EDF33987-6305-4E2A-BF18-EF013ECE927B}" type="datetimeFigureOut">
              <a:rPr lang="en-US"/>
              <a:t>8/15/2016</a:t>
            </a:fld>
            <a:endParaRPr/>
          </a:p>
        </p:txBody>
      </p:sp>
      <p:sp>
        <p:nvSpPr>
          <p:cNvPr id="5" name="Footer Placeholder 4"/>
          <p:cNvSpPr>
            <a:spLocks noGrp="1"/>
          </p:cNvSpPr>
          <p:nvPr>
            <p:ph type="ftr" sz="quarter" idx="11"/>
          </p:nvPr>
        </p:nvSpPr>
        <p:spPr>
          <a:xfrm>
            <a:off x="906863" y="6448427"/>
            <a:ext cx="4979929" cy="180974"/>
          </a:xfrm>
          <a:prstGeom prst="rect">
            <a:avLst/>
          </a:prstGeom>
        </p:spPr>
        <p:txBody>
          <a:bodyPr/>
          <a:lstStyle/>
          <a:p>
            <a:endParaRPr/>
          </a:p>
        </p:txBody>
      </p:sp>
      <p:sp>
        <p:nvSpPr>
          <p:cNvPr id="6" name="Slide Number Placeholder 5"/>
          <p:cNvSpPr>
            <a:spLocks noGrp="1"/>
          </p:cNvSpPr>
          <p:nvPr>
            <p:ph type="sldNum" sz="quarter" idx="12"/>
          </p:nvPr>
        </p:nvSpPr>
        <p:spPr>
          <a:xfrm>
            <a:off x="7373079" y="6448427"/>
            <a:ext cx="857474" cy="180974"/>
          </a:xfrm>
          <a:prstGeom prst="rect">
            <a:avLst/>
          </a:prstGeom>
        </p:spPr>
        <p:txBody>
          <a:bodyPr/>
          <a:lstStyle/>
          <a:p>
            <a:fld id="{F36C87F6-986D-49E6-AF40-1B3A1EE8064D}" type="slidenum">
              <a:rPr/>
              <a:t>‹#›</a:t>
            </a:fld>
            <a:endParaRPr/>
          </a:p>
        </p:txBody>
      </p:sp>
    </p:spTree>
    <p:extLst>
      <p:ext uri="{BB962C8B-B14F-4D97-AF65-F5344CB8AC3E}">
        <p14:creationId xmlns:p14="http://schemas.microsoft.com/office/powerpoint/2010/main" val="794642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13449" y="3429001"/>
            <a:ext cx="7317105" cy="2362199"/>
          </a:xfrm>
          <a:prstGeom prst="rect">
            <a:avLst/>
          </a:prstGeom>
        </p:spPr>
        <p:txBody>
          <a:bodyPr anchor="b">
            <a:normAutofit/>
          </a:bodyPr>
          <a:lstStyle>
            <a:lvl1pPr algn="l">
              <a:defRPr sz="3301" b="0" cap="all"/>
            </a:lvl1pPr>
          </a:lstStyle>
          <a:p>
            <a:r>
              <a:rPr lang="en-US"/>
              <a:t>Click to edit Master title style</a:t>
            </a:r>
            <a:endParaRPr/>
          </a:p>
        </p:txBody>
      </p:sp>
      <p:sp>
        <p:nvSpPr>
          <p:cNvPr id="3" name="Text Placeholder 2"/>
          <p:cNvSpPr>
            <a:spLocks noGrp="1"/>
          </p:cNvSpPr>
          <p:nvPr>
            <p:ph type="body" idx="1"/>
          </p:nvPr>
        </p:nvSpPr>
        <p:spPr>
          <a:xfrm>
            <a:off x="910100" y="685802"/>
            <a:ext cx="5891331" cy="1142999"/>
          </a:xfrm>
          <a:prstGeom prst="rect">
            <a:avLst/>
          </a:prstGeom>
        </p:spPr>
        <p:txBody>
          <a:bodyPr anchor="t"/>
          <a:lstStyle>
            <a:lvl1pPr marL="0" indent="0">
              <a:spcBef>
                <a:spcPts val="0"/>
              </a:spcBef>
              <a:buNone/>
              <a:defRPr sz="1500">
                <a:solidFill>
                  <a:schemeClr val="tx1"/>
                </a:solidFill>
              </a:defRPr>
            </a:lvl1pPr>
            <a:lvl2pPr marL="342991" indent="0">
              <a:buNone/>
              <a:defRPr sz="1350">
                <a:solidFill>
                  <a:schemeClr val="tx1">
                    <a:tint val="75000"/>
                  </a:schemeClr>
                </a:solidFill>
              </a:defRPr>
            </a:lvl2pPr>
            <a:lvl3pPr marL="685983" indent="0">
              <a:buNone/>
              <a:defRPr sz="1200">
                <a:solidFill>
                  <a:schemeClr val="tx1">
                    <a:tint val="75000"/>
                  </a:schemeClr>
                </a:solidFill>
              </a:defRPr>
            </a:lvl3pPr>
            <a:lvl4pPr marL="1028974" indent="0">
              <a:buNone/>
              <a:defRPr sz="1050">
                <a:solidFill>
                  <a:schemeClr val="tx1">
                    <a:tint val="75000"/>
                  </a:schemeClr>
                </a:solidFill>
              </a:defRPr>
            </a:lvl4pPr>
            <a:lvl5pPr marL="1371966" indent="0">
              <a:buNone/>
              <a:defRPr sz="1050">
                <a:solidFill>
                  <a:schemeClr val="tx1">
                    <a:tint val="75000"/>
                  </a:schemeClr>
                </a:solidFill>
              </a:defRPr>
            </a:lvl5pPr>
            <a:lvl6pPr marL="1714957" indent="0">
              <a:buNone/>
              <a:defRPr sz="1050">
                <a:solidFill>
                  <a:schemeClr val="tx1">
                    <a:tint val="75000"/>
                  </a:schemeClr>
                </a:solidFill>
              </a:defRPr>
            </a:lvl6pPr>
            <a:lvl7pPr marL="2057949" indent="0">
              <a:buNone/>
              <a:defRPr sz="1050">
                <a:solidFill>
                  <a:schemeClr val="tx1">
                    <a:tint val="75000"/>
                  </a:schemeClr>
                </a:solidFill>
              </a:defRPr>
            </a:lvl7pPr>
            <a:lvl8pPr marL="2400940" indent="0">
              <a:buNone/>
              <a:defRPr sz="1050">
                <a:solidFill>
                  <a:schemeClr val="tx1">
                    <a:tint val="75000"/>
                  </a:schemeClr>
                </a:solidFill>
              </a:defRPr>
            </a:lvl8pPr>
            <a:lvl9pPr marL="2743932" indent="0">
              <a:buNone/>
              <a:defRPr sz="105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6115452" y="6448427"/>
            <a:ext cx="1047467" cy="180974"/>
          </a:xfrm>
          <a:prstGeom prst="rect">
            <a:avLst/>
          </a:prstGeom>
        </p:spPr>
        <p:txBody>
          <a:bodyPr/>
          <a:lstStyle/>
          <a:p>
            <a:fld id="{EDF33987-6305-4E2A-BF18-EF013ECE927B}" type="datetimeFigureOut">
              <a:rPr lang="en-US"/>
              <a:t>8/15/2016</a:t>
            </a:fld>
            <a:endParaRPr/>
          </a:p>
        </p:txBody>
      </p:sp>
      <p:sp>
        <p:nvSpPr>
          <p:cNvPr id="5" name="Footer Placeholder 4"/>
          <p:cNvSpPr>
            <a:spLocks noGrp="1"/>
          </p:cNvSpPr>
          <p:nvPr>
            <p:ph type="ftr" sz="quarter" idx="11"/>
          </p:nvPr>
        </p:nvSpPr>
        <p:spPr>
          <a:xfrm>
            <a:off x="906863" y="6448427"/>
            <a:ext cx="4979929" cy="180974"/>
          </a:xfrm>
          <a:prstGeom prst="rect">
            <a:avLst/>
          </a:prstGeom>
        </p:spPr>
        <p:txBody>
          <a:bodyPr/>
          <a:lstStyle/>
          <a:p>
            <a:endParaRPr/>
          </a:p>
        </p:txBody>
      </p:sp>
      <p:sp>
        <p:nvSpPr>
          <p:cNvPr id="6" name="Slide Number Placeholder 5"/>
          <p:cNvSpPr>
            <a:spLocks noGrp="1"/>
          </p:cNvSpPr>
          <p:nvPr>
            <p:ph type="sldNum" sz="quarter" idx="12"/>
          </p:nvPr>
        </p:nvSpPr>
        <p:spPr>
          <a:xfrm>
            <a:off x="7373079" y="6448427"/>
            <a:ext cx="857474" cy="180974"/>
          </a:xfrm>
          <a:prstGeom prst="rect">
            <a:avLst/>
          </a:prstGeom>
        </p:spPr>
        <p:txBody>
          <a:bodyPr/>
          <a:lstStyle/>
          <a:p>
            <a:fld id="{F36C87F6-986D-49E6-AF40-1B3A1EE8064D}" type="slidenum">
              <a:rPr/>
              <a:t>‹#›</a:t>
            </a:fld>
            <a:endParaRPr/>
          </a:p>
        </p:txBody>
      </p:sp>
    </p:spTree>
    <p:extLst>
      <p:ext uri="{BB962C8B-B14F-4D97-AF65-F5344CB8AC3E}">
        <p14:creationId xmlns:p14="http://schemas.microsoft.com/office/powerpoint/2010/main" val="945692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3449" y="274638"/>
            <a:ext cx="7317105" cy="1325562"/>
          </a:xfrm>
          <a:prstGeom prst="rect">
            <a:avLst/>
          </a:prstGeom>
        </p:spPr>
        <p:txBody>
          <a:bodyPr/>
          <a:lstStyle/>
          <a:p>
            <a:r>
              <a:rPr lang="en-US"/>
              <a:t>Click to edit Master title style</a:t>
            </a:r>
            <a:endParaRPr/>
          </a:p>
        </p:txBody>
      </p:sp>
      <p:sp>
        <p:nvSpPr>
          <p:cNvPr id="3" name="Content Placeholder 2"/>
          <p:cNvSpPr>
            <a:spLocks noGrp="1"/>
          </p:cNvSpPr>
          <p:nvPr>
            <p:ph sz="half" idx="1"/>
          </p:nvPr>
        </p:nvSpPr>
        <p:spPr>
          <a:xfrm>
            <a:off x="925200" y="1828800"/>
            <a:ext cx="3532470" cy="4343400"/>
          </a:xfrm>
          <a:prstGeom prst="rect">
            <a:avLst/>
          </a:prstGeom>
        </p:spPr>
        <p:txBody>
          <a:bodyPr>
            <a:normAutofit/>
          </a:bodyPr>
          <a:lstStyle>
            <a:lvl1pPr>
              <a:defRPr sz="1800"/>
            </a:lvl1pPr>
            <a:lvl2pPr>
              <a:defRPr sz="1500"/>
            </a:lvl2pPr>
            <a:lvl3pPr>
              <a:defRPr sz="1350"/>
            </a:lvl3pPr>
            <a:lvl4pPr>
              <a:defRPr sz="1200"/>
            </a:lvl4pPr>
            <a:lvl5pPr>
              <a:defRPr sz="1200"/>
            </a:lvl5pPr>
            <a:lvl6pPr>
              <a:defRPr sz="1200"/>
            </a:lvl6pPr>
            <a:lvl7pPr>
              <a:defRPr sz="1200" baseline="0"/>
            </a:lvl7pPr>
            <a:lvl8pPr>
              <a:defRPr sz="1200" baseline="0"/>
            </a:lvl8pPr>
            <a:lvl9pPr>
              <a:defRPr sz="1200"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4698083" y="1828800"/>
            <a:ext cx="3532470" cy="4343400"/>
          </a:xfrm>
          <a:prstGeom prst="rect">
            <a:avLst/>
          </a:prstGeom>
        </p:spPr>
        <p:txBody>
          <a:bodyPr>
            <a:normAutofit/>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a:xfrm>
            <a:off x="6115452" y="6448427"/>
            <a:ext cx="1047467" cy="180974"/>
          </a:xfrm>
          <a:prstGeom prst="rect">
            <a:avLst/>
          </a:prstGeom>
        </p:spPr>
        <p:txBody>
          <a:bodyPr/>
          <a:lstStyle/>
          <a:p>
            <a:fld id="{EDF33987-6305-4E2A-BF18-EF013ECE927B}" type="datetimeFigureOut">
              <a:rPr lang="en-US"/>
              <a:t>8/15/2016</a:t>
            </a:fld>
            <a:endParaRPr/>
          </a:p>
        </p:txBody>
      </p:sp>
      <p:sp>
        <p:nvSpPr>
          <p:cNvPr id="6" name="Footer Placeholder 5"/>
          <p:cNvSpPr>
            <a:spLocks noGrp="1"/>
          </p:cNvSpPr>
          <p:nvPr>
            <p:ph type="ftr" sz="quarter" idx="11"/>
          </p:nvPr>
        </p:nvSpPr>
        <p:spPr>
          <a:xfrm>
            <a:off x="906863" y="6448427"/>
            <a:ext cx="4979929" cy="180974"/>
          </a:xfrm>
          <a:prstGeom prst="rect">
            <a:avLst/>
          </a:prstGeom>
        </p:spPr>
        <p:txBody>
          <a:bodyPr/>
          <a:lstStyle/>
          <a:p>
            <a:endParaRPr/>
          </a:p>
        </p:txBody>
      </p:sp>
      <p:sp>
        <p:nvSpPr>
          <p:cNvPr id="7" name="Slide Number Placeholder 6"/>
          <p:cNvSpPr>
            <a:spLocks noGrp="1"/>
          </p:cNvSpPr>
          <p:nvPr>
            <p:ph type="sldNum" sz="quarter" idx="12"/>
          </p:nvPr>
        </p:nvSpPr>
        <p:spPr>
          <a:xfrm>
            <a:off x="7373079" y="6448427"/>
            <a:ext cx="857474" cy="180974"/>
          </a:xfrm>
          <a:prstGeom prst="rect">
            <a:avLst/>
          </a:prstGeom>
        </p:spPr>
        <p:txBody>
          <a:bodyPr/>
          <a:lstStyle/>
          <a:p>
            <a:fld id="{F36C87F6-986D-49E6-AF40-1B3A1EE8064D}" type="slidenum">
              <a:rPr/>
              <a:t>‹#›</a:t>
            </a:fld>
            <a:endParaRPr/>
          </a:p>
        </p:txBody>
      </p:sp>
    </p:spTree>
    <p:extLst>
      <p:ext uri="{BB962C8B-B14F-4D97-AF65-F5344CB8AC3E}">
        <p14:creationId xmlns:p14="http://schemas.microsoft.com/office/powerpoint/2010/main" val="7977842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3449" y="274638"/>
            <a:ext cx="7317105" cy="1325562"/>
          </a:xfrm>
          <a:prstGeom prst="rect">
            <a:avLst/>
          </a:prstGeom>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913448" y="1828800"/>
            <a:ext cx="3532790" cy="838201"/>
          </a:xfrm>
          <a:prstGeom prst="rect">
            <a:avLst/>
          </a:prstGeom>
        </p:spPr>
        <p:txBody>
          <a:bodyPr anchor="ctr"/>
          <a:lstStyle>
            <a:lvl1pPr marL="0" indent="0">
              <a:spcBef>
                <a:spcPts val="0"/>
              </a:spcBef>
              <a:buNone/>
              <a:defRPr sz="1800" b="0" cap="all" baseline="0">
                <a:solidFill>
                  <a:schemeClr val="tx1">
                    <a:lumMod val="50000"/>
                  </a:schemeClr>
                </a:solidFill>
              </a:defRPr>
            </a:lvl1pPr>
            <a:lvl2pPr marL="342991" indent="0">
              <a:buNone/>
              <a:defRPr sz="1500" b="1"/>
            </a:lvl2pPr>
            <a:lvl3pPr marL="685983" indent="0">
              <a:buNone/>
              <a:defRPr sz="1350" b="1"/>
            </a:lvl3pPr>
            <a:lvl4pPr marL="1028974" indent="0">
              <a:buNone/>
              <a:defRPr sz="1200" b="1"/>
            </a:lvl4pPr>
            <a:lvl5pPr marL="1371966" indent="0">
              <a:buNone/>
              <a:defRPr sz="1200" b="1"/>
            </a:lvl5pPr>
            <a:lvl6pPr marL="1714957" indent="0">
              <a:buNone/>
              <a:defRPr sz="1200" b="1"/>
            </a:lvl6pPr>
            <a:lvl7pPr marL="2057949" indent="0">
              <a:buNone/>
              <a:defRPr sz="1200" b="1"/>
            </a:lvl7pPr>
            <a:lvl8pPr marL="2400940" indent="0">
              <a:buNone/>
              <a:defRPr sz="1200" b="1"/>
            </a:lvl8pPr>
            <a:lvl9pPr marL="2743932" indent="0">
              <a:buNone/>
              <a:defRPr sz="1200" b="1"/>
            </a:lvl9pPr>
          </a:lstStyle>
          <a:p>
            <a:pPr lvl="0"/>
            <a:r>
              <a:rPr lang="en-US"/>
              <a:t>Edit Master text styles</a:t>
            </a:r>
          </a:p>
        </p:txBody>
      </p:sp>
      <p:sp>
        <p:nvSpPr>
          <p:cNvPr id="4" name="Content Placeholder 3"/>
          <p:cNvSpPr>
            <a:spLocks noGrp="1"/>
          </p:cNvSpPr>
          <p:nvPr>
            <p:ph sz="half" idx="2"/>
          </p:nvPr>
        </p:nvSpPr>
        <p:spPr>
          <a:xfrm>
            <a:off x="913448" y="2743201"/>
            <a:ext cx="3532790" cy="3428999"/>
          </a:xfrm>
          <a:prstGeom prst="rect">
            <a:avLst/>
          </a:prstGeom>
        </p:spPr>
        <p:txBody>
          <a:bodyPr>
            <a:normAutofit/>
          </a:bodyPr>
          <a:lstStyle>
            <a:lvl1pPr>
              <a:defRPr sz="1500"/>
            </a:lvl1pPr>
            <a:lvl2pPr>
              <a:defRPr sz="1350"/>
            </a:lvl2pPr>
            <a:lvl3pPr>
              <a:defRPr sz="1200"/>
            </a:lvl3pPr>
            <a:lvl4pPr>
              <a:defRPr sz="1050"/>
            </a:lvl4pPr>
            <a:lvl5pPr>
              <a:defRPr sz="1050"/>
            </a:lvl5pPr>
            <a:lvl6pPr>
              <a:defRPr sz="1050"/>
            </a:lvl6pPr>
            <a:lvl7pPr>
              <a:defRPr sz="1050"/>
            </a:lvl7pPr>
            <a:lvl8pPr>
              <a:defRPr sz="1050"/>
            </a:lvl8pPr>
            <a:lvl9pPr>
              <a:defRPr sz="10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4697764" y="1828800"/>
            <a:ext cx="3532790" cy="838201"/>
          </a:xfrm>
          <a:prstGeom prst="rect">
            <a:avLst/>
          </a:prstGeom>
        </p:spPr>
        <p:txBody>
          <a:bodyPr anchor="ctr"/>
          <a:lstStyle>
            <a:lvl1pPr marL="0" indent="0">
              <a:spcBef>
                <a:spcPts val="0"/>
              </a:spcBef>
              <a:buNone/>
              <a:defRPr sz="1800" b="0" cap="all" baseline="0">
                <a:solidFill>
                  <a:schemeClr val="tx1">
                    <a:lumMod val="50000"/>
                  </a:schemeClr>
                </a:solidFill>
              </a:defRPr>
            </a:lvl1pPr>
            <a:lvl2pPr marL="342991" indent="0">
              <a:buNone/>
              <a:defRPr sz="1500" b="1"/>
            </a:lvl2pPr>
            <a:lvl3pPr marL="685983" indent="0">
              <a:buNone/>
              <a:defRPr sz="1350" b="1"/>
            </a:lvl3pPr>
            <a:lvl4pPr marL="1028974" indent="0">
              <a:buNone/>
              <a:defRPr sz="1200" b="1"/>
            </a:lvl4pPr>
            <a:lvl5pPr marL="1371966" indent="0">
              <a:buNone/>
              <a:defRPr sz="1200" b="1"/>
            </a:lvl5pPr>
            <a:lvl6pPr marL="1714957" indent="0">
              <a:buNone/>
              <a:defRPr sz="1200" b="1"/>
            </a:lvl6pPr>
            <a:lvl7pPr marL="2057949" indent="0">
              <a:buNone/>
              <a:defRPr sz="1200" b="1"/>
            </a:lvl7pPr>
            <a:lvl8pPr marL="2400940" indent="0">
              <a:buNone/>
              <a:defRPr sz="1200" b="1"/>
            </a:lvl8pPr>
            <a:lvl9pPr marL="2743932" indent="0">
              <a:buNone/>
              <a:defRPr sz="1200" b="1"/>
            </a:lvl9pPr>
          </a:lstStyle>
          <a:p>
            <a:pPr lvl="0"/>
            <a:r>
              <a:rPr lang="en-US"/>
              <a:t>Edit Master text styles</a:t>
            </a:r>
          </a:p>
        </p:txBody>
      </p:sp>
      <p:sp>
        <p:nvSpPr>
          <p:cNvPr id="6" name="Content Placeholder 5"/>
          <p:cNvSpPr>
            <a:spLocks noGrp="1"/>
          </p:cNvSpPr>
          <p:nvPr>
            <p:ph sz="quarter" idx="4"/>
          </p:nvPr>
        </p:nvSpPr>
        <p:spPr>
          <a:xfrm>
            <a:off x="4697764" y="2743201"/>
            <a:ext cx="3532790" cy="3428999"/>
          </a:xfrm>
          <a:prstGeom prst="rect">
            <a:avLst/>
          </a:prstGeom>
        </p:spPr>
        <p:txBody>
          <a:bodyPr>
            <a:normAutofit/>
          </a:bodyPr>
          <a:lstStyle>
            <a:lvl1pPr>
              <a:defRPr sz="1500"/>
            </a:lvl1pPr>
            <a:lvl2pPr>
              <a:defRPr sz="1350"/>
            </a:lvl2pPr>
            <a:lvl3pPr>
              <a:defRPr sz="1200"/>
            </a:lvl3pPr>
            <a:lvl4pPr>
              <a:defRPr sz="1050"/>
            </a:lvl4pPr>
            <a:lvl5pPr>
              <a:defRPr sz="1050"/>
            </a:lvl5pPr>
            <a:lvl6pPr>
              <a:defRPr sz="1050"/>
            </a:lvl6pPr>
            <a:lvl7pPr>
              <a:defRPr sz="1050"/>
            </a:lvl7pPr>
            <a:lvl8pPr>
              <a:defRPr sz="1050" baseline="0"/>
            </a:lvl8pPr>
            <a:lvl9pPr>
              <a:defRPr sz="1050"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a:xfrm>
            <a:off x="6115452" y="6448427"/>
            <a:ext cx="1047467" cy="180974"/>
          </a:xfrm>
          <a:prstGeom prst="rect">
            <a:avLst/>
          </a:prstGeom>
        </p:spPr>
        <p:txBody>
          <a:bodyPr/>
          <a:lstStyle/>
          <a:p>
            <a:fld id="{EDF33987-6305-4E2A-BF18-EF013ECE927B}" type="datetimeFigureOut">
              <a:rPr lang="en-US"/>
              <a:t>8/15/2016</a:t>
            </a:fld>
            <a:endParaRPr/>
          </a:p>
        </p:txBody>
      </p:sp>
      <p:sp>
        <p:nvSpPr>
          <p:cNvPr id="8" name="Footer Placeholder 7"/>
          <p:cNvSpPr>
            <a:spLocks noGrp="1"/>
          </p:cNvSpPr>
          <p:nvPr>
            <p:ph type="ftr" sz="quarter" idx="11"/>
          </p:nvPr>
        </p:nvSpPr>
        <p:spPr>
          <a:xfrm>
            <a:off x="906863" y="6448427"/>
            <a:ext cx="4979929" cy="180974"/>
          </a:xfrm>
          <a:prstGeom prst="rect">
            <a:avLst/>
          </a:prstGeom>
        </p:spPr>
        <p:txBody>
          <a:bodyPr/>
          <a:lstStyle/>
          <a:p>
            <a:endParaRPr/>
          </a:p>
        </p:txBody>
      </p:sp>
      <p:sp>
        <p:nvSpPr>
          <p:cNvPr id="9" name="Slide Number Placeholder 8"/>
          <p:cNvSpPr>
            <a:spLocks noGrp="1"/>
          </p:cNvSpPr>
          <p:nvPr>
            <p:ph type="sldNum" sz="quarter" idx="12"/>
          </p:nvPr>
        </p:nvSpPr>
        <p:spPr>
          <a:xfrm>
            <a:off x="7373079" y="6448427"/>
            <a:ext cx="857474" cy="180974"/>
          </a:xfrm>
          <a:prstGeom prst="rect">
            <a:avLst/>
          </a:prstGeom>
        </p:spPr>
        <p:txBody>
          <a:bodyPr/>
          <a:lstStyle/>
          <a:p>
            <a:fld id="{F36C87F6-986D-49E6-AF40-1B3A1EE8064D}" type="slidenum">
              <a:rPr/>
              <a:t>‹#›</a:t>
            </a:fld>
            <a:endParaRPr/>
          </a:p>
        </p:txBody>
      </p:sp>
    </p:spTree>
    <p:extLst>
      <p:ext uri="{BB962C8B-B14F-4D97-AF65-F5344CB8AC3E}">
        <p14:creationId xmlns:p14="http://schemas.microsoft.com/office/powerpoint/2010/main" val="8624473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913449" y="274638"/>
            <a:ext cx="7317105" cy="1325562"/>
          </a:xfrm>
          <a:prstGeom prst="rect">
            <a:avLst/>
          </a:prstGeom>
        </p:spPr>
        <p:txBody>
          <a:bodyPr/>
          <a:lstStyle/>
          <a:p>
            <a:r>
              <a:rPr lang="en-US"/>
              <a:t>Click to edit Master title style</a:t>
            </a:r>
            <a:endParaRPr/>
          </a:p>
        </p:txBody>
      </p:sp>
      <p:sp>
        <p:nvSpPr>
          <p:cNvPr id="3" name="Date Placeholder 2"/>
          <p:cNvSpPr>
            <a:spLocks noGrp="1"/>
          </p:cNvSpPr>
          <p:nvPr>
            <p:ph type="dt" sz="half" idx="10"/>
          </p:nvPr>
        </p:nvSpPr>
        <p:spPr>
          <a:xfrm>
            <a:off x="6115452" y="6448427"/>
            <a:ext cx="1047467" cy="180974"/>
          </a:xfrm>
          <a:prstGeom prst="rect">
            <a:avLst/>
          </a:prstGeom>
        </p:spPr>
        <p:txBody>
          <a:bodyPr/>
          <a:lstStyle/>
          <a:p>
            <a:fld id="{EDF33987-6305-4E2A-BF18-EF013ECE927B}" type="datetimeFigureOut">
              <a:rPr lang="en-US"/>
              <a:t>8/15/2016</a:t>
            </a:fld>
            <a:endParaRPr/>
          </a:p>
        </p:txBody>
      </p:sp>
      <p:sp>
        <p:nvSpPr>
          <p:cNvPr id="4" name="Footer Placeholder 3"/>
          <p:cNvSpPr>
            <a:spLocks noGrp="1"/>
          </p:cNvSpPr>
          <p:nvPr>
            <p:ph type="ftr" sz="quarter" idx="11"/>
          </p:nvPr>
        </p:nvSpPr>
        <p:spPr>
          <a:xfrm>
            <a:off x="906863" y="6448427"/>
            <a:ext cx="4979929" cy="180974"/>
          </a:xfrm>
          <a:prstGeom prst="rect">
            <a:avLst/>
          </a:prstGeom>
        </p:spPr>
        <p:txBody>
          <a:bodyPr/>
          <a:lstStyle/>
          <a:p>
            <a:endParaRPr/>
          </a:p>
        </p:txBody>
      </p:sp>
      <p:sp>
        <p:nvSpPr>
          <p:cNvPr id="5" name="Slide Number Placeholder 4"/>
          <p:cNvSpPr>
            <a:spLocks noGrp="1"/>
          </p:cNvSpPr>
          <p:nvPr>
            <p:ph type="sldNum" sz="quarter" idx="12"/>
          </p:nvPr>
        </p:nvSpPr>
        <p:spPr>
          <a:xfrm>
            <a:off x="7373079" y="6448427"/>
            <a:ext cx="857474" cy="180974"/>
          </a:xfrm>
          <a:prstGeom prst="rect">
            <a:avLst/>
          </a:prstGeom>
        </p:spPr>
        <p:txBody>
          <a:bodyPr/>
          <a:lstStyle/>
          <a:p>
            <a:fld id="{F36C87F6-986D-49E6-AF40-1B3A1EE8064D}" type="slidenum">
              <a:rPr/>
              <a:t>‹#›</a:t>
            </a:fld>
            <a:endParaRPr/>
          </a:p>
        </p:txBody>
      </p:sp>
    </p:spTree>
    <p:extLst>
      <p:ext uri="{BB962C8B-B14F-4D97-AF65-F5344CB8AC3E}">
        <p14:creationId xmlns:p14="http://schemas.microsoft.com/office/powerpoint/2010/main" val="1336223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553411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3886022" cy="6858000"/>
          </a:xfrm>
          <a:prstGeom prst="rect">
            <a:avLst/>
          </a:prstGeom>
          <a:gradFill flip="none" rotWithShape="1">
            <a:gsLst>
              <a:gs pos="0">
                <a:schemeClr val="bg1">
                  <a:lumMod val="85000"/>
                </a:schemeClr>
              </a:gs>
              <a:gs pos="100000">
                <a:srgbClr val="FFFFFF">
                  <a:alpha val="89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sz="1350"/>
          </a:p>
        </p:txBody>
      </p:sp>
      <p:sp>
        <p:nvSpPr>
          <p:cNvPr id="2" name="Title 1"/>
          <p:cNvSpPr>
            <a:spLocks noGrp="1"/>
          </p:cNvSpPr>
          <p:nvPr>
            <p:ph type="title"/>
          </p:nvPr>
        </p:nvSpPr>
        <p:spPr>
          <a:xfrm>
            <a:off x="513294" y="685800"/>
            <a:ext cx="2915409" cy="4038600"/>
          </a:xfrm>
          <a:prstGeom prst="rect">
            <a:avLst/>
          </a:prstGeom>
        </p:spPr>
        <p:txBody>
          <a:bodyPr anchor="b">
            <a:noAutofit/>
          </a:bodyPr>
          <a:lstStyle>
            <a:lvl1pPr algn="l">
              <a:defRPr sz="3001" b="0"/>
            </a:lvl1pPr>
          </a:lstStyle>
          <a:p>
            <a:r>
              <a:rPr lang="en-US"/>
              <a:t>Click to edit Master title style</a:t>
            </a:r>
            <a:endParaRPr/>
          </a:p>
        </p:txBody>
      </p:sp>
      <p:sp>
        <p:nvSpPr>
          <p:cNvPr id="3" name="Content Placeholder 2"/>
          <p:cNvSpPr>
            <a:spLocks noGrp="1"/>
          </p:cNvSpPr>
          <p:nvPr>
            <p:ph idx="1"/>
          </p:nvPr>
        </p:nvSpPr>
        <p:spPr>
          <a:xfrm>
            <a:off x="4400506" y="685800"/>
            <a:ext cx="4230202" cy="5486400"/>
          </a:xfrm>
          <a:prstGeom prst="rect">
            <a:avLst/>
          </a:prstGeom>
        </p:spPr>
        <p:txBody>
          <a:bodyPr>
            <a:normAutofit/>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513294" y="4876800"/>
            <a:ext cx="2915409" cy="1295400"/>
          </a:xfrm>
          <a:prstGeom prst="rect">
            <a:avLst/>
          </a:prstGeom>
        </p:spPr>
        <p:txBody>
          <a:bodyPr>
            <a:normAutofit/>
          </a:bodyPr>
          <a:lstStyle>
            <a:lvl1pPr marL="0" indent="0">
              <a:spcBef>
                <a:spcPts val="0"/>
              </a:spcBef>
              <a:buNone/>
              <a:defRPr sz="1350"/>
            </a:lvl1pPr>
            <a:lvl2pPr marL="342991" indent="0">
              <a:buNone/>
              <a:defRPr sz="900"/>
            </a:lvl2pPr>
            <a:lvl3pPr marL="685983" indent="0">
              <a:buNone/>
              <a:defRPr sz="750"/>
            </a:lvl3pPr>
            <a:lvl4pPr marL="1028974" indent="0">
              <a:buNone/>
              <a:defRPr sz="675"/>
            </a:lvl4pPr>
            <a:lvl5pPr marL="1371966" indent="0">
              <a:buNone/>
              <a:defRPr sz="675"/>
            </a:lvl5pPr>
            <a:lvl6pPr marL="1714957" indent="0">
              <a:buNone/>
              <a:defRPr sz="675"/>
            </a:lvl6pPr>
            <a:lvl7pPr marL="2057949" indent="0">
              <a:buNone/>
              <a:defRPr sz="675"/>
            </a:lvl7pPr>
            <a:lvl8pPr marL="2400940" indent="0">
              <a:buNone/>
              <a:defRPr sz="675"/>
            </a:lvl8pPr>
            <a:lvl9pPr marL="2743932" indent="0">
              <a:buNone/>
              <a:defRPr sz="675"/>
            </a:lvl9pPr>
          </a:lstStyle>
          <a:p>
            <a:pPr lvl="0"/>
            <a:r>
              <a:rPr lang="en-US"/>
              <a:t>Edit Master text styles</a:t>
            </a:r>
          </a:p>
        </p:txBody>
      </p:sp>
      <p:sp>
        <p:nvSpPr>
          <p:cNvPr id="5" name="Date Placeholder 4"/>
          <p:cNvSpPr>
            <a:spLocks noGrp="1"/>
          </p:cNvSpPr>
          <p:nvPr>
            <p:ph type="dt" sz="half" idx="10"/>
          </p:nvPr>
        </p:nvSpPr>
        <p:spPr>
          <a:xfrm>
            <a:off x="6115452" y="6448427"/>
            <a:ext cx="1047467" cy="180974"/>
          </a:xfrm>
          <a:prstGeom prst="rect">
            <a:avLst/>
          </a:prstGeom>
        </p:spPr>
        <p:txBody>
          <a:bodyPr/>
          <a:lstStyle/>
          <a:p>
            <a:fld id="{EDF33987-6305-4E2A-BF18-EF013ECE927B}" type="datetimeFigureOut">
              <a:rPr lang="en-US"/>
              <a:t>8/15/2016</a:t>
            </a:fld>
            <a:endParaRPr/>
          </a:p>
        </p:txBody>
      </p:sp>
      <p:sp>
        <p:nvSpPr>
          <p:cNvPr id="6" name="Footer Placeholder 5"/>
          <p:cNvSpPr>
            <a:spLocks noGrp="1"/>
          </p:cNvSpPr>
          <p:nvPr>
            <p:ph type="ftr" sz="quarter" idx="11"/>
          </p:nvPr>
        </p:nvSpPr>
        <p:spPr>
          <a:xfrm>
            <a:off x="906863" y="6448427"/>
            <a:ext cx="4979929" cy="180974"/>
          </a:xfrm>
          <a:prstGeom prst="rect">
            <a:avLst/>
          </a:prstGeom>
        </p:spPr>
        <p:txBody>
          <a:bodyPr/>
          <a:lstStyle/>
          <a:p>
            <a:endParaRPr/>
          </a:p>
        </p:txBody>
      </p:sp>
      <p:sp>
        <p:nvSpPr>
          <p:cNvPr id="7" name="Slide Number Placeholder 6"/>
          <p:cNvSpPr>
            <a:spLocks noGrp="1"/>
          </p:cNvSpPr>
          <p:nvPr>
            <p:ph type="sldNum" sz="quarter" idx="12"/>
          </p:nvPr>
        </p:nvSpPr>
        <p:spPr>
          <a:xfrm>
            <a:off x="7373079" y="6448427"/>
            <a:ext cx="857474" cy="180974"/>
          </a:xfrm>
          <a:prstGeom prst="rect">
            <a:avLst/>
          </a:prstGeom>
        </p:spPr>
        <p:txBody>
          <a:bodyPr/>
          <a:lstStyle/>
          <a:p>
            <a:fld id="{F36C87F6-986D-49E6-AF40-1B3A1EE8064D}" type="slidenum">
              <a:rPr/>
              <a:t>‹#›</a:t>
            </a:fld>
            <a:endParaRPr/>
          </a:p>
        </p:txBody>
      </p:sp>
    </p:spTree>
    <p:extLst>
      <p:ext uri="{BB962C8B-B14F-4D97-AF65-F5344CB8AC3E}">
        <p14:creationId xmlns:p14="http://schemas.microsoft.com/office/powerpoint/2010/main" val="2658483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0"/>
            <a:ext cx="3886022" cy="6858000"/>
          </a:xfrm>
          <a:prstGeom prst="rect">
            <a:avLst/>
          </a:prstGeom>
          <a:gradFill flip="none" rotWithShape="1">
            <a:gsLst>
              <a:gs pos="0">
                <a:schemeClr val="bg1">
                  <a:lumMod val="85000"/>
                </a:schemeClr>
              </a:gs>
              <a:gs pos="100000">
                <a:srgbClr val="FFFFFF">
                  <a:alpha val="89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sz="1350"/>
          </a:p>
        </p:txBody>
      </p:sp>
      <p:sp>
        <p:nvSpPr>
          <p:cNvPr id="2" name="Title 1"/>
          <p:cNvSpPr>
            <a:spLocks noGrp="1"/>
          </p:cNvSpPr>
          <p:nvPr>
            <p:ph type="title"/>
          </p:nvPr>
        </p:nvSpPr>
        <p:spPr>
          <a:xfrm>
            <a:off x="513294" y="685800"/>
            <a:ext cx="2915409" cy="4038600"/>
          </a:xfrm>
          <a:prstGeom prst="rect">
            <a:avLst/>
          </a:prstGeom>
        </p:spPr>
        <p:txBody>
          <a:bodyPr anchor="b">
            <a:noAutofit/>
          </a:bodyPr>
          <a:lstStyle>
            <a:lvl1pPr algn="l">
              <a:defRPr sz="3001" b="0"/>
            </a:lvl1pPr>
          </a:lstStyle>
          <a:p>
            <a:r>
              <a:rPr lang="en-US"/>
              <a:t>Click to edit Master title style</a:t>
            </a:r>
            <a:endParaRPr/>
          </a:p>
        </p:txBody>
      </p:sp>
      <p:sp>
        <p:nvSpPr>
          <p:cNvPr id="3" name="Picture Placeholder 2"/>
          <p:cNvSpPr>
            <a:spLocks noGrp="1"/>
          </p:cNvSpPr>
          <p:nvPr>
            <p:ph type="pic" idx="1"/>
          </p:nvPr>
        </p:nvSpPr>
        <p:spPr>
          <a:xfrm>
            <a:off x="4400506" y="685800"/>
            <a:ext cx="4230202" cy="5486400"/>
          </a:xfrm>
          <a:prstGeom prst="rect">
            <a:avLst/>
          </a:prstGeom>
          <a:solidFill>
            <a:schemeClr val="bg1">
              <a:lumMod val="95000"/>
            </a:schemeClr>
          </a:solidFill>
          <a:ln w="3175">
            <a:solidFill>
              <a:schemeClr val="bg1">
                <a:lumMod val="75000"/>
              </a:schemeClr>
            </a:solidFill>
            <a:miter lim="800000"/>
          </a:ln>
        </p:spPr>
        <p:txBody>
          <a:bodyPr tIns="914400">
            <a:normAutofit/>
          </a:bodyPr>
          <a:lstStyle>
            <a:lvl1pPr marL="0" indent="0" algn="ctr">
              <a:buNone/>
              <a:defRPr sz="1800"/>
            </a:lvl1pPr>
            <a:lvl2pPr marL="342991" indent="0">
              <a:buNone/>
              <a:defRPr sz="2101"/>
            </a:lvl2pPr>
            <a:lvl3pPr marL="685983" indent="0">
              <a:buNone/>
              <a:defRPr sz="1800"/>
            </a:lvl3pPr>
            <a:lvl4pPr marL="1028974" indent="0">
              <a:buNone/>
              <a:defRPr sz="1500"/>
            </a:lvl4pPr>
            <a:lvl5pPr marL="1371966" indent="0">
              <a:buNone/>
              <a:defRPr sz="1500"/>
            </a:lvl5pPr>
            <a:lvl6pPr marL="1714957" indent="0">
              <a:buNone/>
              <a:defRPr sz="1500"/>
            </a:lvl6pPr>
            <a:lvl7pPr marL="2057949" indent="0">
              <a:buNone/>
              <a:defRPr sz="1500"/>
            </a:lvl7pPr>
            <a:lvl8pPr marL="2400940" indent="0">
              <a:buNone/>
              <a:defRPr sz="1500"/>
            </a:lvl8pPr>
            <a:lvl9pPr marL="2743932" indent="0">
              <a:buNone/>
              <a:defRPr sz="1500"/>
            </a:lvl9pPr>
          </a:lstStyle>
          <a:p>
            <a:r>
              <a:rPr lang="en-US"/>
              <a:t>Click icon to add picture</a:t>
            </a:r>
            <a:endParaRPr/>
          </a:p>
        </p:txBody>
      </p:sp>
      <p:sp>
        <p:nvSpPr>
          <p:cNvPr id="4" name="Text Placeholder 3"/>
          <p:cNvSpPr>
            <a:spLocks noGrp="1"/>
          </p:cNvSpPr>
          <p:nvPr>
            <p:ph type="body" sz="half" idx="2"/>
          </p:nvPr>
        </p:nvSpPr>
        <p:spPr>
          <a:xfrm>
            <a:off x="513294" y="4876800"/>
            <a:ext cx="2915409" cy="1295400"/>
          </a:xfrm>
          <a:prstGeom prst="rect">
            <a:avLst/>
          </a:prstGeom>
        </p:spPr>
        <p:txBody>
          <a:bodyPr>
            <a:normAutofit/>
          </a:bodyPr>
          <a:lstStyle>
            <a:lvl1pPr marL="0" indent="0">
              <a:spcBef>
                <a:spcPts val="0"/>
              </a:spcBef>
              <a:buNone/>
              <a:defRPr sz="1350"/>
            </a:lvl1pPr>
            <a:lvl2pPr marL="342991" indent="0">
              <a:buNone/>
              <a:defRPr sz="900"/>
            </a:lvl2pPr>
            <a:lvl3pPr marL="685983" indent="0">
              <a:buNone/>
              <a:defRPr sz="750"/>
            </a:lvl3pPr>
            <a:lvl4pPr marL="1028974" indent="0">
              <a:buNone/>
              <a:defRPr sz="675"/>
            </a:lvl4pPr>
            <a:lvl5pPr marL="1371966" indent="0">
              <a:buNone/>
              <a:defRPr sz="675"/>
            </a:lvl5pPr>
            <a:lvl6pPr marL="1714957" indent="0">
              <a:buNone/>
              <a:defRPr sz="675"/>
            </a:lvl6pPr>
            <a:lvl7pPr marL="2057949" indent="0">
              <a:buNone/>
              <a:defRPr sz="675"/>
            </a:lvl7pPr>
            <a:lvl8pPr marL="2400940" indent="0">
              <a:buNone/>
              <a:defRPr sz="675"/>
            </a:lvl8pPr>
            <a:lvl9pPr marL="2743932" indent="0">
              <a:buNone/>
              <a:defRPr sz="675"/>
            </a:lvl9pPr>
          </a:lstStyle>
          <a:p>
            <a:pPr lvl="0"/>
            <a:r>
              <a:rPr lang="en-US"/>
              <a:t>Edit Master text styles</a:t>
            </a:r>
          </a:p>
        </p:txBody>
      </p:sp>
      <p:sp>
        <p:nvSpPr>
          <p:cNvPr id="5" name="Date Placeholder 4"/>
          <p:cNvSpPr>
            <a:spLocks noGrp="1"/>
          </p:cNvSpPr>
          <p:nvPr>
            <p:ph type="dt" sz="half" idx="10"/>
          </p:nvPr>
        </p:nvSpPr>
        <p:spPr>
          <a:xfrm>
            <a:off x="6115452" y="6448427"/>
            <a:ext cx="1047467" cy="180974"/>
          </a:xfrm>
          <a:prstGeom prst="rect">
            <a:avLst/>
          </a:prstGeom>
        </p:spPr>
        <p:txBody>
          <a:bodyPr/>
          <a:lstStyle/>
          <a:p>
            <a:fld id="{EDF33987-6305-4E2A-BF18-EF013ECE927B}" type="datetimeFigureOut">
              <a:rPr lang="en-US"/>
              <a:t>8/15/2016</a:t>
            </a:fld>
            <a:endParaRPr/>
          </a:p>
        </p:txBody>
      </p:sp>
      <p:sp>
        <p:nvSpPr>
          <p:cNvPr id="6" name="Footer Placeholder 5"/>
          <p:cNvSpPr>
            <a:spLocks noGrp="1"/>
          </p:cNvSpPr>
          <p:nvPr>
            <p:ph type="ftr" sz="quarter" idx="11"/>
          </p:nvPr>
        </p:nvSpPr>
        <p:spPr>
          <a:xfrm>
            <a:off x="906863" y="6448427"/>
            <a:ext cx="4979929" cy="180974"/>
          </a:xfrm>
          <a:prstGeom prst="rect">
            <a:avLst/>
          </a:prstGeom>
        </p:spPr>
        <p:txBody>
          <a:bodyPr/>
          <a:lstStyle/>
          <a:p>
            <a:endParaRPr/>
          </a:p>
        </p:txBody>
      </p:sp>
      <p:sp>
        <p:nvSpPr>
          <p:cNvPr id="7" name="Slide Number Placeholder 6"/>
          <p:cNvSpPr>
            <a:spLocks noGrp="1"/>
          </p:cNvSpPr>
          <p:nvPr>
            <p:ph type="sldNum" sz="quarter" idx="12"/>
          </p:nvPr>
        </p:nvSpPr>
        <p:spPr>
          <a:xfrm>
            <a:off x="7373079" y="6448427"/>
            <a:ext cx="857474" cy="180974"/>
          </a:xfrm>
          <a:prstGeom prst="rect">
            <a:avLst/>
          </a:prstGeom>
        </p:spPr>
        <p:txBody>
          <a:bodyPr/>
          <a:lstStyle/>
          <a:p>
            <a:fld id="{F36C87F6-986D-49E6-AF40-1B3A1EE8064D}" type="slidenum">
              <a:rPr/>
              <a:t>‹#›</a:t>
            </a:fld>
            <a:endParaRPr/>
          </a:p>
        </p:txBody>
      </p:sp>
    </p:spTree>
    <p:extLst>
      <p:ext uri="{BB962C8B-B14F-4D97-AF65-F5344CB8AC3E}">
        <p14:creationId xmlns:p14="http://schemas.microsoft.com/office/powerpoint/2010/main" val="31924382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96335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685983" rtl="0" eaLnBrk="1" latinLnBrk="0" hangingPunct="1">
        <a:lnSpc>
          <a:spcPct val="90000"/>
        </a:lnSpc>
        <a:spcBef>
          <a:spcPct val="0"/>
        </a:spcBef>
        <a:buNone/>
        <a:defRPr sz="3001" kern="1200" cap="all" baseline="0">
          <a:solidFill>
            <a:schemeClr val="tx1">
              <a:lumMod val="50000"/>
            </a:schemeClr>
          </a:solidFill>
          <a:latin typeface="+mj-lt"/>
          <a:ea typeface="+mj-ea"/>
          <a:cs typeface="+mj-cs"/>
        </a:defRPr>
      </a:lvl1pPr>
    </p:titleStyle>
    <p:bodyStyle>
      <a:lvl1pPr marL="205795" indent="-171496" algn="l" defTabSz="685983" rtl="0" eaLnBrk="1" latinLnBrk="0" hangingPunct="1">
        <a:lnSpc>
          <a:spcPct val="90000"/>
        </a:lnSpc>
        <a:spcBef>
          <a:spcPts val="1350"/>
        </a:spcBef>
        <a:buClr>
          <a:schemeClr val="tx1"/>
        </a:buClr>
        <a:buSzPct val="80000"/>
        <a:buFont typeface="Arial" pitchFamily="34" charset="0"/>
        <a:buChar char="•"/>
        <a:defRPr sz="1800" kern="1200">
          <a:solidFill>
            <a:schemeClr val="tx1"/>
          </a:solidFill>
          <a:latin typeface="+mn-lt"/>
          <a:ea typeface="+mn-ea"/>
          <a:cs typeface="+mn-cs"/>
        </a:defRPr>
      </a:lvl1pPr>
      <a:lvl2pPr marL="377291" indent="-171496" algn="l" defTabSz="685983" rtl="0" eaLnBrk="1" latinLnBrk="0" hangingPunct="1">
        <a:lnSpc>
          <a:spcPct val="90000"/>
        </a:lnSpc>
        <a:spcBef>
          <a:spcPts val="450"/>
        </a:spcBef>
        <a:buClr>
          <a:schemeClr val="tx1"/>
        </a:buClr>
        <a:buSzPct val="80000"/>
        <a:buFont typeface="Arial" pitchFamily="34" charset="0"/>
        <a:buChar char="•"/>
        <a:defRPr sz="1500" kern="1200">
          <a:solidFill>
            <a:schemeClr val="tx1"/>
          </a:solidFill>
          <a:latin typeface="+mn-lt"/>
          <a:ea typeface="+mn-ea"/>
          <a:cs typeface="+mn-cs"/>
        </a:defRPr>
      </a:lvl2pPr>
      <a:lvl3pPr marL="548786" indent="-171496" algn="l" defTabSz="685983" rtl="0" eaLnBrk="1" latinLnBrk="0" hangingPunct="1">
        <a:lnSpc>
          <a:spcPct val="90000"/>
        </a:lnSpc>
        <a:spcBef>
          <a:spcPts val="450"/>
        </a:spcBef>
        <a:buClr>
          <a:schemeClr val="tx1"/>
        </a:buClr>
        <a:buSzPct val="80000"/>
        <a:buFont typeface="Arial" pitchFamily="34" charset="0"/>
        <a:buChar char="•"/>
        <a:defRPr sz="1350" kern="1200">
          <a:solidFill>
            <a:schemeClr val="tx1"/>
          </a:solidFill>
          <a:latin typeface="+mn-lt"/>
          <a:ea typeface="+mn-ea"/>
          <a:cs typeface="+mn-cs"/>
        </a:defRPr>
      </a:lvl3pPr>
      <a:lvl4pPr marL="720282" indent="-171496" algn="l" defTabSz="685983" rtl="0" eaLnBrk="1" latinLnBrk="0" hangingPunct="1">
        <a:lnSpc>
          <a:spcPct val="90000"/>
        </a:lnSpc>
        <a:spcBef>
          <a:spcPts val="450"/>
        </a:spcBef>
        <a:buClr>
          <a:schemeClr val="tx1"/>
        </a:buClr>
        <a:buSzPct val="80000"/>
        <a:buFont typeface="Arial" pitchFamily="34" charset="0"/>
        <a:buChar char="•"/>
        <a:defRPr sz="1200" kern="1200">
          <a:solidFill>
            <a:schemeClr val="tx1"/>
          </a:solidFill>
          <a:latin typeface="+mn-lt"/>
          <a:ea typeface="+mn-ea"/>
          <a:cs typeface="+mn-cs"/>
        </a:defRPr>
      </a:lvl4pPr>
      <a:lvl5pPr marL="891778" indent="-171496" algn="l" defTabSz="685983" rtl="0" eaLnBrk="1" latinLnBrk="0" hangingPunct="1">
        <a:lnSpc>
          <a:spcPct val="90000"/>
        </a:lnSpc>
        <a:spcBef>
          <a:spcPts val="450"/>
        </a:spcBef>
        <a:buClr>
          <a:schemeClr val="tx1"/>
        </a:buClr>
        <a:buSzPct val="80000"/>
        <a:buFont typeface="Arial" pitchFamily="34" charset="0"/>
        <a:buChar char="•"/>
        <a:defRPr sz="1200" kern="1200">
          <a:solidFill>
            <a:schemeClr val="tx1"/>
          </a:solidFill>
          <a:latin typeface="+mn-lt"/>
          <a:ea typeface="+mn-ea"/>
          <a:cs typeface="+mn-cs"/>
        </a:defRPr>
      </a:lvl5pPr>
      <a:lvl6pPr marL="1063273" indent="-171496" algn="l" defTabSz="685983" rtl="0" eaLnBrk="1" latinLnBrk="0" hangingPunct="1">
        <a:spcBef>
          <a:spcPts val="450"/>
        </a:spcBef>
        <a:buSzPct val="80000"/>
        <a:buFont typeface="Arial" pitchFamily="34" charset="0"/>
        <a:buChar char="•"/>
        <a:defRPr sz="1200" kern="1200">
          <a:solidFill>
            <a:schemeClr val="tx1"/>
          </a:solidFill>
          <a:latin typeface="+mn-lt"/>
          <a:ea typeface="+mn-ea"/>
          <a:cs typeface="+mn-cs"/>
        </a:defRPr>
      </a:lvl6pPr>
      <a:lvl7pPr marL="1234769" indent="-171496" algn="l" defTabSz="685983" rtl="0" eaLnBrk="1" latinLnBrk="0" hangingPunct="1">
        <a:spcBef>
          <a:spcPts val="450"/>
        </a:spcBef>
        <a:buSzPct val="80000"/>
        <a:buFont typeface="Arial" pitchFamily="34" charset="0"/>
        <a:buChar char="•"/>
        <a:defRPr sz="1200" kern="1200">
          <a:solidFill>
            <a:schemeClr val="tx1"/>
          </a:solidFill>
          <a:latin typeface="+mn-lt"/>
          <a:ea typeface="+mn-ea"/>
          <a:cs typeface="+mn-cs"/>
        </a:defRPr>
      </a:lvl7pPr>
      <a:lvl8pPr marL="1406265" indent="-171496" algn="l" defTabSz="685983" rtl="0" eaLnBrk="1" latinLnBrk="0" hangingPunct="1">
        <a:spcBef>
          <a:spcPts val="450"/>
        </a:spcBef>
        <a:buSzPct val="80000"/>
        <a:buFont typeface="Arial" pitchFamily="34" charset="0"/>
        <a:buChar char="•"/>
        <a:defRPr sz="1200" kern="1200">
          <a:solidFill>
            <a:schemeClr val="tx1"/>
          </a:solidFill>
          <a:latin typeface="+mn-lt"/>
          <a:ea typeface="+mn-ea"/>
          <a:cs typeface="+mn-cs"/>
        </a:defRPr>
      </a:lvl8pPr>
      <a:lvl9pPr marL="1577761" indent="-171496" algn="l" defTabSz="685983" rtl="0" eaLnBrk="1" latinLnBrk="0" hangingPunct="1">
        <a:spcBef>
          <a:spcPts val="450"/>
        </a:spcBef>
        <a:buSzPct val="80000"/>
        <a:buFont typeface="Arial" pitchFamily="34" charset="0"/>
        <a:buChar char="•"/>
        <a:defRPr sz="1200" kern="1200" baseline="0">
          <a:solidFill>
            <a:schemeClr val="tx1"/>
          </a:solidFill>
          <a:latin typeface="+mn-lt"/>
          <a:ea typeface="+mn-ea"/>
          <a:cs typeface="+mn-cs"/>
        </a:defRPr>
      </a:lvl9pPr>
    </p:bodyStyle>
    <p:otherStyle>
      <a:defPPr>
        <a:defRPr/>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288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8" Type="http://schemas.openxmlformats.org/officeDocument/2006/relationships/image" Target="../media/image22.jpg"/><Relationship Id="rId3" Type="http://schemas.openxmlformats.org/officeDocument/2006/relationships/image" Target="../media/image17.jpeg"/><Relationship Id="rId7" Type="http://schemas.openxmlformats.org/officeDocument/2006/relationships/image" Target="../media/image21.jpeg"/><Relationship Id="rId12" Type="http://schemas.openxmlformats.org/officeDocument/2006/relationships/image" Target="../media/image26.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20.jpeg"/><Relationship Id="rId11" Type="http://schemas.openxmlformats.org/officeDocument/2006/relationships/image" Target="../media/image25.png"/><Relationship Id="rId5" Type="http://schemas.openxmlformats.org/officeDocument/2006/relationships/image" Target="../media/image19.jpeg"/><Relationship Id="rId10" Type="http://schemas.openxmlformats.org/officeDocument/2006/relationships/image" Target="../media/image24.png"/><Relationship Id="rId4" Type="http://schemas.openxmlformats.org/officeDocument/2006/relationships/image" Target="../media/image18.jpeg"/><Relationship Id="rId9" Type="http://schemas.openxmlformats.org/officeDocument/2006/relationships/image" Target="../media/image23.png"/></Relationships>
</file>

<file path=ppt/slides/_rels/slide16.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61611" y="0"/>
            <a:ext cx="4599021" cy="6858000"/>
          </a:xfrm>
          <a:prstGeom prst="rect">
            <a:avLst/>
          </a:prstGeom>
        </p:spPr>
      </p:pic>
      <p:sp>
        <p:nvSpPr>
          <p:cNvPr id="6" name="Title 1"/>
          <p:cNvSpPr>
            <a:spLocks noGrp="1"/>
          </p:cNvSpPr>
          <p:nvPr>
            <p:ph type="ctrTitle" idx="4294967295"/>
          </p:nvPr>
        </p:nvSpPr>
        <p:spPr>
          <a:xfrm>
            <a:off x="567263" y="3140968"/>
            <a:ext cx="7317105" cy="952128"/>
          </a:xfrm>
          <a:prstGeom prst="rect">
            <a:avLst/>
          </a:prstGeom>
        </p:spPr>
        <p:txBody>
          <a:bodyPr/>
          <a:lstStyle/>
          <a:p>
            <a:r>
              <a:rPr lang="en-US" sz="2800" dirty="0">
                <a:latin typeface="Franklin Gothic Demi" panose="020B0703020102020204" pitchFamily="34" charset="0"/>
              </a:rPr>
              <a:t>NEW ZEALAND TOURISM</a:t>
            </a:r>
            <a:br>
              <a:rPr lang="en-US" sz="2800" dirty="0">
                <a:latin typeface="Franklin Gothic Demi" panose="020B0703020102020204" pitchFamily="34" charset="0"/>
              </a:rPr>
            </a:br>
            <a:r>
              <a:rPr lang="en-US" sz="2800" dirty="0">
                <a:latin typeface="Franklin Gothic Demi" panose="020B0703020102020204" pitchFamily="34" charset="0"/>
              </a:rPr>
              <a:t>distribution channels</a:t>
            </a:r>
          </a:p>
        </p:txBody>
      </p:sp>
      <p:sp>
        <p:nvSpPr>
          <p:cNvPr id="7" name="Subtitle 2"/>
          <p:cNvSpPr>
            <a:spLocks noGrp="1"/>
          </p:cNvSpPr>
          <p:nvPr>
            <p:ph type="subTitle" idx="4294967295"/>
          </p:nvPr>
        </p:nvSpPr>
        <p:spPr>
          <a:xfrm>
            <a:off x="567264" y="4149080"/>
            <a:ext cx="5887983" cy="1143000"/>
          </a:xfrm>
          <a:prstGeom prst="rect">
            <a:avLst/>
          </a:prstGeom>
        </p:spPr>
        <p:txBody>
          <a:bodyPr>
            <a:normAutofit/>
          </a:bodyPr>
          <a:lstStyle/>
          <a:p>
            <a:pPr marL="34299" indent="0">
              <a:buNone/>
            </a:pPr>
            <a:r>
              <a:rPr lang="en-US" sz="2400" dirty="0">
                <a:solidFill>
                  <a:srgbClr val="646464"/>
                </a:solidFill>
                <a:latin typeface="Calibri" panose="020F0502020204030204" pitchFamily="34" charset="0"/>
              </a:rPr>
              <a:t>August 2016</a:t>
            </a:r>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7584" y="1124744"/>
            <a:ext cx="1628914" cy="1156618"/>
          </a:xfrm>
          <a:prstGeom prst="rect">
            <a:avLst/>
          </a:prstGeom>
        </p:spPr>
      </p:pic>
    </p:spTree>
    <p:extLst>
      <p:ext uri="{BB962C8B-B14F-4D97-AF65-F5344CB8AC3E}">
        <p14:creationId xmlns:p14="http://schemas.microsoft.com/office/powerpoint/2010/main" val="40250135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t="42057" b="1"/>
          <a:stretch/>
        </p:blipFill>
        <p:spPr>
          <a:xfrm>
            <a:off x="-11783" y="3621681"/>
            <a:ext cx="9180512" cy="3545996"/>
          </a:xfrm>
          <a:prstGeom prst="rect">
            <a:avLst/>
          </a:prstGeom>
        </p:spPr>
      </p:pic>
      <p:sp>
        <p:nvSpPr>
          <p:cNvPr id="7" name="Title 1"/>
          <p:cNvSpPr txBox="1">
            <a:spLocks/>
          </p:cNvSpPr>
          <p:nvPr/>
        </p:nvSpPr>
        <p:spPr>
          <a:xfrm>
            <a:off x="611560" y="476672"/>
            <a:ext cx="7200800" cy="720080"/>
          </a:xfrm>
          <a:prstGeom prst="rect">
            <a:avLst/>
          </a:prstGeom>
        </p:spPr>
        <p:txBody>
          <a:bodyPr/>
          <a:lstStyle>
            <a:lvl1pPr algn="l" defTabSz="685983" rtl="0" eaLnBrk="1" latinLnBrk="0" hangingPunct="1">
              <a:lnSpc>
                <a:spcPct val="90000"/>
              </a:lnSpc>
              <a:spcBef>
                <a:spcPct val="0"/>
              </a:spcBef>
              <a:buNone/>
              <a:defRPr sz="3001" kern="1200" cap="all" baseline="0">
                <a:solidFill>
                  <a:schemeClr val="tx1">
                    <a:lumMod val="50000"/>
                  </a:schemeClr>
                </a:solidFill>
                <a:latin typeface="+mj-lt"/>
                <a:ea typeface="+mj-ea"/>
                <a:cs typeface="+mj-cs"/>
              </a:defRPr>
            </a:lvl1pPr>
          </a:lstStyle>
          <a:p>
            <a:r>
              <a:rPr lang="en-NZ" sz="2800" dirty="0"/>
              <a:t>ITO</a:t>
            </a:r>
            <a:r>
              <a:rPr lang="en-NZ" sz="2800" cap="none" dirty="0"/>
              <a:t>s</a:t>
            </a:r>
            <a:r>
              <a:rPr lang="en-NZ" sz="2800" dirty="0"/>
              <a:t> are different  </a:t>
            </a:r>
          </a:p>
        </p:txBody>
      </p:sp>
      <p:sp>
        <p:nvSpPr>
          <p:cNvPr id="2" name="Rectangle 1"/>
          <p:cNvSpPr/>
          <p:nvPr/>
        </p:nvSpPr>
        <p:spPr>
          <a:xfrm>
            <a:off x="630767" y="1196752"/>
            <a:ext cx="4041969" cy="1877437"/>
          </a:xfrm>
          <a:prstGeom prst="rect">
            <a:avLst/>
          </a:prstGeom>
        </p:spPr>
        <p:txBody>
          <a:bodyPr wrap="square">
            <a:spAutoFit/>
          </a:bodyPr>
          <a:lstStyle/>
          <a:p>
            <a:r>
              <a:rPr lang="en-NZ" b="1" dirty="0">
                <a:solidFill>
                  <a:schemeClr val="tx1">
                    <a:lumMod val="75000"/>
                  </a:schemeClr>
                </a:solidFill>
                <a:latin typeface="Calibri" panose="020F0502020204030204" pitchFamily="34" charset="0"/>
              </a:rPr>
              <a:t>Different travel type:</a:t>
            </a:r>
          </a:p>
          <a:p>
            <a:r>
              <a:rPr lang="en-NZ" sz="1600" dirty="0">
                <a:solidFill>
                  <a:schemeClr val="tx1">
                    <a:lumMod val="75000"/>
                  </a:schemeClr>
                </a:solidFill>
                <a:latin typeface="Calibri" panose="020F0502020204030204" pitchFamily="34" charset="0"/>
              </a:rPr>
              <a:t>Global representation</a:t>
            </a:r>
          </a:p>
          <a:p>
            <a:r>
              <a:rPr lang="en-NZ" sz="1600" dirty="0">
                <a:solidFill>
                  <a:schemeClr val="tx1">
                    <a:lumMod val="75000"/>
                  </a:schemeClr>
                </a:solidFill>
                <a:latin typeface="Calibri" panose="020F0502020204030204" pitchFamily="34" charset="0"/>
              </a:rPr>
              <a:t>Single market e.g. China</a:t>
            </a:r>
          </a:p>
          <a:p>
            <a:r>
              <a:rPr lang="en-NZ" sz="1600" dirty="0">
                <a:solidFill>
                  <a:schemeClr val="tx1">
                    <a:lumMod val="75000"/>
                  </a:schemeClr>
                </a:solidFill>
                <a:latin typeface="Calibri" panose="020F0502020204030204" pitchFamily="34" charset="0"/>
              </a:rPr>
              <a:t>Group coach tours only</a:t>
            </a:r>
          </a:p>
          <a:p>
            <a:r>
              <a:rPr lang="en-NZ" sz="1600" dirty="0">
                <a:solidFill>
                  <a:schemeClr val="tx1">
                    <a:lumMod val="75000"/>
                  </a:schemeClr>
                </a:solidFill>
                <a:latin typeface="Calibri" panose="020F0502020204030204" pitchFamily="34" charset="0"/>
              </a:rPr>
              <a:t>	- Series tours</a:t>
            </a:r>
          </a:p>
          <a:p>
            <a:r>
              <a:rPr lang="en-NZ" sz="1600" dirty="0">
                <a:solidFill>
                  <a:schemeClr val="tx1">
                    <a:lumMod val="75000"/>
                  </a:schemeClr>
                </a:solidFill>
                <a:latin typeface="Calibri" panose="020F0502020204030204" pitchFamily="34" charset="0"/>
              </a:rPr>
              <a:t>	- Ad hoc tours</a:t>
            </a:r>
          </a:p>
          <a:p>
            <a:r>
              <a:rPr lang="en-NZ" sz="1600" dirty="0">
                <a:solidFill>
                  <a:schemeClr val="tx1">
                    <a:lumMod val="75000"/>
                  </a:schemeClr>
                </a:solidFill>
                <a:latin typeface="Calibri" panose="020F0502020204030204" pitchFamily="34" charset="0"/>
              </a:rPr>
              <a:t>	- special interest &amp; incentive</a:t>
            </a:r>
          </a:p>
        </p:txBody>
      </p:sp>
      <p:sp>
        <p:nvSpPr>
          <p:cNvPr id="9" name="Subtitle 2"/>
          <p:cNvSpPr txBox="1">
            <a:spLocks/>
          </p:cNvSpPr>
          <p:nvPr/>
        </p:nvSpPr>
        <p:spPr>
          <a:xfrm>
            <a:off x="4860032" y="1484784"/>
            <a:ext cx="3960439" cy="1465051"/>
          </a:xfrm>
          <a:prstGeom prst="rect">
            <a:avLst/>
          </a:prstGeom>
        </p:spPr>
        <p:txBody>
          <a:bodyPr>
            <a:noAutofit/>
          </a:bodyPr>
          <a:lstStyle>
            <a:lvl1pPr marL="205795" indent="-171496" algn="l" defTabSz="685983" rtl="0" eaLnBrk="1" latinLnBrk="0" hangingPunct="1">
              <a:lnSpc>
                <a:spcPct val="90000"/>
              </a:lnSpc>
              <a:spcBef>
                <a:spcPts val="1350"/>
              </a:spcBef>
              <a:buClr>
                <a:schemeClr val="tx1"/>
              </a:buClr>
              <a:buSzPct val="80000"/>
              <a:buFont typeface="Arial" pitchFamily="34" charset="0"/>
              <a:buChar char="•"/>
              <a:defRPr sz="1800" kern="1200">
                <a:solidFill>
                  <a:schemeClr val="tx1"/>
                </a:solidFill>
                <a:latin typeface="+mn-lt"/>
                <a:ea typeface="+mn-ea"/>
                <a:cs typeface="+mn-cs"/>
              </a:defRPr>
            </a:lvl1pPr>
            <a:lvl2pPr marL="377291" indent="-171496" algn="l" defTabSz="685983" rtl="0" eaLnBrk="1" latinLnBrk="0" hangingPunct="1">
              <a:lnSpc>
                <a:spcPct val="90000"/>
              </a:lnSpc>
              <a:spcBef>
                <a:spcPts val="450"/>
              </a:spcBef>
              <a:buClr>
                <a:schemeClr val="tx1"/>
              </a:buClr>
              <a:buSzPct val="80000"/>
              <a:buFont typeface="Arial" pitchFamily="34" charset="0"/>
              <a:buChar char="•"/>
              <a:defRPr sz="1500" kern="1200">
                <a:solidFill>
                  <a:schemeClr val="tx1"/>
                </a:solidFill>
                <a:latin typeface="+mn-lt"/>
                <a:ea typeface="+mn-ea"/>
                <a:cs typeface="+mn-cs"/>
              </a:defRPr>
            </a:lvl2pPr>
            <a:lvl3pPr marL="548786" indent="-171496" algn="l" defTabSz="685983" rtl="0" eaLnBrk="1" latinLnBrk="0" hangingPunct="1">
              <a:lnSpc>
                <a:spcPct val="90000"/>
              </a:lnSpc>
              <a:spcBef>
                <a:spcPts val="450"/>
              </a:spcBef>
              <a:buClr>
                <a:schemeClr val="tx1"/>
              </a:buClr>
              <a:buSzPct val="80000"/>
              <a:buFont typeface="Arial" pitchFamily="34" charset="0"/>
              <a:buChar char="•"/>
              <a:defRPr sz="1350" kern="1200">
                <a:solidFill>
                  <a:schemeClr val="tx1"/>
                </a:solidFill>
                <a:latin typeface="+mn-lt"/>
                <a:ea typeface="+mn-ea"/>
                <a:cs typeface="+mn-cs"/>
              </a:defRPr>
            </a:lvl3pPr>
            <a:lvl4pPr marL="720282" indent="-171496" algn="l" defTabSz="685983" rtl="0" eaLnBrk="1" latinLnBrk="0" hangingPunct="1">
              <a:lnSpc>
                <a:spcPct val="90000"/>
              </a:lnSpc>
              <a:spcBef>
                <a:spcPts val="450"/>
              </a:spcBef>
              <a:buClr>
                <a:schemeClr val="tx1"/>
              </a:buClr>
              <a:buSzPct val="80000"/>
              <a:buFont typeface="Arial" pitchFamily="34" charset="0"/>
              <a:buChar char="•"/>
              <a:defRPr sz="1200" kern="1200">
                <a:solidFill>
                  <a:schemeClr val="tx1"/>
                </a:solidFill>
                <a:latin typeface="+mn-lt"/>
                <a:ea typeface="+mn-ea"/>
                <a:cs typeface="+mn-cs"/>
              </a:defRPr>
            </a:lvl4pPr>
            <a:lvl5pPr marL="891778" indent="-171496" algn="l" defTabSz="685983" rtl="0" eaLnBrk="1" latinLnBrk="0" hangingPunct="1">
              <a:lnSpc>
                <a:spcPct val="90000"/>
              </a:lnSpc>
              <a:spcBef>
                <a:spcPts val="450"/>
              </a:spcBef>
              <a:buClr>
                <a:schemeClr val="tx1"/>
              </a:buClr>
              <a:buSzPct val="80000"/>
              <a:buFont typeface="Arial" pitchFamily="34" charset="0"/>
              <a:buChar char="•"/>
              <a:defRPr sz="1200" kern="1200">
                <a:solidFill>
                  <a:schemeClr val="tx1"/>
                </a:solidFill>
                <a:latin typeface="+mn-lt"/>
                <a:ea typeface="+mn-ea"/>
                <a:cs typeface="+mn-cs"/>
              </a:defRPr>
            </a:lvl5pPr>
            <a:lvl6pPr marL="1063273" indent="-171496" algn="l" defTabSz="685983" rtl="0" eaLnBrk="1" latinLnBrk="0" hangingPunct="1">
              <a:spcBef>
                <a:spcPts val="450"/>
              </a:spcBef>
              <a:buSzPct val="80000"/>
              <a:buFont typeface="Arial" pitchFamily="34" charset="0"/>
              <a:buChar char="•"/>
              <a:defRPr sz="1200" kern="1200">
                <a:solidFill>
                  <a:schemeClr val="tx1"/>
                </a:solidFill>
                <a:latin typeface="+mn-lt"/>
                <a:ea typeface="+mn-ea"/>
                <a:cs typeface="+mn-cs"/>
              </a:defRPr>
            </a:lvl6pPr>
            <a:lvl7pPr marL="1234769" indent="-171496" algn="l" defTabSz="685983" rtl="0" eaLnBrk="1" latinLnBrk="0" hangingPunct="1">
              <a:spcBef>
                <a:spcPts val="450"/>
              </a:spcBef>
              <a:buSzPct val="80000"/>
              <a:buFont typeface="Arial" pitchFamily="34" charset="0"/>
              <a:buChar char="•"/>
              <a:defRPr sz="1200" kern="1200">
                <a:solidFill>
                  <a:schemeClr val="tx1"/>
                </a:solidFill>
                <a:latin typeface="+mn-lt"/>
                <a:ea typeface="+mn-ea"/>
                <a:cs typeface="+mn-cs"/>
              </a:defRPr>
            </a:lvl7pPr>
            <a:lvl8pPr marL="1406265" indent="-171496" algn="l" defTabSz="685983" rtl="0" eaLnBrk="1" latinLnBrk="0" hangingPunct="1">
              <a:spcBef>
                <a:spcPts val="450"/>
              </a:spcBef>
              <a:buSzPct val="80000"/>
              <a:buFont typeface="Arial" pitchFamily="34" charset="0"/>
              <a:buChar char="•"/>
              <a:defRPr sz="1200" kern="1200">
                <a:solidFill>
                  <a:schemeClr val="tx1"/>
                </a:solidFill>
                <a:latin typeface="+mn-lt"/>
                <a:ea typeface="+mn-ea"/>
                <a:cs typeface="+mn-cs"/>
              </a:defRPr>
            </a:lvl8pPr>
            <a:lvl9pPr marL="1577761" indent="-171496" algn="l" defTabSz="685983" rtl="0" eaLnBrk="1" latinLnBrk="0" hangingPunct="1">
              <a:spcBef>
                <a:spcPts val="450"/>
              </a:spcBef>
              <a:buSzPct val="80000"/>
              <a:buFont typeface="Arial" pitchFamily="34" charset="0"/>
              <a:buChar char="•"/>
              <a:defRPr sz="1200" kern="1200" baseline="0">
                <a:solidFill>
                  <a:schemeClr val="tx1"/>
                </a:solidFill>
                <a:latin typeface="+mn-lt"/>
                <a:ea typeface="+mn-ea"/>
                <a:cs typeface="+mn-cs"/>
              </a:defRPr>
            </a:lvl9pPr>
          </a:lstStyle>
          <a:p>
            <a:pPr marL="0" indent="0">
              <a:buNone/>
            </a:pPr>
            <a:r>
              <a:rPr lang="en-NZ" sz="1600" dirty="0">
                <a:solidFill>
                  <a:schemeClr val="tx1">
                    <a:lumMod val="75000"/>
                  </a:schemeClr>
                </a:solidFill>
                <a:latin typeface="Calibri" panose="020F0502020204030204" pitchFamily="34" charset="0"/>
              </a:rPr>
              <a:t>Seat and coach tours (scheduled service)</a:t>
            </a:r>
          </a:p>
          <a:p>
            <a:pPr marL="0" indent="0">
              <a:buNone/>
            </a:pPr>
            <a:r>
              <a:rPr lang="en-NZ" sz="1600" dirty="0">
                <a:solidFill>
                  <a:schemeClr val="tx1">
                    <a:lumMod val="75000"/>
                  </a:schemeClr>
                </a:solidFill>
                <a:latin typeface="Calibri" panose="020F0502020204030204" pitchFamily="34" charset="0"/>
              </a:rPr>
              <a:t>FIT and SIT</a:t>
            </a:r>
          </a:p>
          <a:p>
            <a:pPr marL="0" indent="0">
              <a:buNone/>
            </a:pPr>
            <a:r>
              <a:rPr lang="en-NZ" sz="1600" dirty="0">
                <a:solidFill>
                  <a:schemeClr val="tx1">
                    <a:lumMod val="75000"/>
                  </a:schemeClr>
                </a:solidFill>
                <a:latin typeface="Calibri" panose="020F0502020204030204" pitchFamily="34" charset="0"/>
              </a:rPr>
              <a:t>Self-drive only</a:t>
            </a:r>
          </a:p>
          <a:p>
            <a:pPr marL="0" indent="0">
              <a:buNone/>
            </a:pPr>
            <a:endParaRPr lang="en-NZ" dirty="0">
              <a:solidFill>
                <a:schemeClr val="tx1">
                  <a:lumMod val="75000"/>
                </a:schemeClr>
              </a:solidFill>
              <a:latin typeface="Calibri" panose="020F0502020204030204" pitchFamily="34" charset="0"/>
            </a:endParaRPr>
          </a:p>
        </p:txBody>
      </p:sp>
    </p:spTree>
    <p:extLst>
      <p:ext uri="{BB962C8B-B14F-4D97-AF65-F5344CB8AC3E}">
        <p14:creationId xmlns:p14="http://schemas.microsoft.com/office/powerpoint/2010/main" val="16121246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637573" y="782244"/>
            <a:ext cx="4464496" cy="720080"/>
          </a:xfrm>
          <a:prstGeom prst="rect">
            <a:avLst/>
          </a:prstGeom>
        </p:spPr>
        <p:txBody>
          <a:bodyPr/>
          <a:lstStyle>
            <a:lvl1pPr algn="l" defTabSz="685983" rtl="0" eaLnBrk="1" latinLnBrk="0" hangingPunct="1">
              <a:lnSpc>
                <a:spcPct val="90000"/>
              </a:lnSpc>
              <a:spcBef>
                <a:spcPct val="0"/>
              </a:spcBef>
              <a:buNone/>
              <a:defRPr sz="3001" kern="1200" cap="all" baseline="0">
                <a:solidFill>
                  <a:schemeClr val="tx1">
                    <a:lumMod val="50000"/>
                  </a:schemeClr>
                </a:solidFill>
                <a:latin typeface="+mj-lt"/>
                <a:ea typeface="+mj-ea"/>
                <a:cs typeface="+mj-cs"/>
              </a:defRPr>
            </a:lvl1pPr>
          </a:lstStyle>
          <a:p>
            <a:r>
              <a:rPr lang="en-NZ" sz="2800" dirty="0"/>
              <a:t>ITO</a:t>
            </a:r>
            <a:r>
              <a:rPr lang="en-NZ" sz="2800" cap="none" dirty="0"/>
              <a:t>s </a:t>
            </a:r>
            <a:r>
              <a:rPr lang="en-NZ" sz="2800" dirty="0"/>
              <a:t>are different</a:t>
            </a: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76056" y="-27384"/>
            <a:ext cx="4464496" cy="6945917"/>
          </a:xfrm>
          <a:prstGeom prst="rect">
            <a:avLst/>
          </a:prstGeom>
        </p:spPr>
      </p:pic>
      <p:cxnSp>
        <p:nvCxnSpPr>
          <p:cNvPr id="5" name="Straight Connector 4"/>
          <p:cNvCxnSpPr/>
          <p:nvPr/>
        </p:nvCxnSpPr>
        <p:spPr>
          <a:xfrm flipV="1">
            <a:off x="433466" y="5013176"/>
            <a:ext cx="4248472" cy="1"/>
          </a:xfrm>
          <a:prstGeom prst="line">
            <a:avLst/>
          </a:prstGeom>
          <a:ln w="12700">
            <a:solidFill>
              <a:srgbClr val="B3B3B3"/>
            </a:solidFill>
          </a:ln>
        </p:spPr>
        <p:style>
          <a:lnRef idx="1">
            <a:schemeClr val="accent1"/>
          </a:lnRef>
          <a:fillRef idx="0">
            <a:schemeClr val="accent1"/>
          </a:fillRef>
          <a:effectRef idx="0">
            <a:schemeClr val="accent1"/>
          </a:effectRef>
          <a:fontRef idx="minor">
            <a:schemeClr val="tx1"/>
          </a:fontRef>
        </p:style>
      </p:cxnSp>
      <p:sp>
        <p:nvSpPr>
          <p:cNvPr id="2" name="Rectangle 1"/>
          <p:cNvSpPr/>
          <p:nvPr/>
        </p:nvSpPr>
        <p:spPr>
          <a:xfrm>
            <a:off x="635848" y="1605649"/>
            <a:ext cx="4243149" cy="3200876"/>
          </a:xfrm>
          <a:prstGeom prst="rect">
            <a:avLst/>
          </a:prstGeom>
        </p:spPr>
        <p:txBody>
          <a:bodyPr wrap="square">
            <a:spAutoFit/>
          </a:bodyPr>
          <a:lstStyle/>
          <a:p>
            <a:r>
              <a:rPr lang="en-NZ" b="1" dirty="0">
                <a:solidFill>
                  <a:schemeClr val="tx1">
                    <a:lumMod val="75000"/>
                  </a:schemeClr>
                </a:solidFill>
                <a:latin typeface="Calibri" panose="020F0502020204030204" pitchFamily="34" charset="0"/>
              </a:rPr>
              <a:t>Different travel client:</a:t>
            </a:r>
          </a:p>
          <a:p>
            <a:pPr>
              <a:lnSpc>
                <a:spcPct val="150000"/>
              </a:lnSpc>
            </a:pPr>
            <a:r>
              <a:rPr lang="en-NZ" sz="1600" dirty="0">
                <a:solidFill>
                  <a:schemeClr val="tx1">
                    <a:lumMod val="75000"/>
                  </a:schemeClr>
                </a:solidFill>
                <a:latin typeface="Calibri" panose="020F0502020204030204" pitchFamily="34" charset="0"/>
              </a:rPr>
              <a:t>General sightseeing</a:t>
            </a:r>
          </a:p>
          <a:p>
            <a:pPr>
              <a:lnSpc>
                <a:spcPct val="150000"/>
              </a:lnSpc>
            </a:pPr>
            <a:r>
              <a:rPr lang="en-NZ" sz="1600" dirty="0">
                <a:solidFill>
                  <a:schemeClr val="tx1">
                    <a:lumMod val="75000"/>
                  </a:schemeClr>
                </a:solidFill>
                <a:latin typeface="Calibri" panose="020F0502020204030204" pitchFamily="34" charset="0"/>
              </a:rPr>
              <a:t>Premium or luxury</a:t>
            </a:r>
          </a:p>
          <a:p>
            <a:pPr>
              <a:lnSpc>
                <a:spcPct val="150000"/>
              </a:lnSpc>
            </a:pPr>
            <a:r>
              <a:rPr lang="en-NZ" sz="1600" dirty="0">
                <a:solidFill>
                  <a:schemeClr val="tx1">
                    <a:lumMod val="75000"/>
                  </a:schemeClr>
                </a:solidFill>
                <a:latin typeface="Calibri" panose="020F0502020204030204" pitchFamily="34" charset="0"/>
              </a:rPr>
              <a:t>Cruise </a:t>
            </a:r>
          </a:p>
          <a:p>
            <a:pPr>
              <a:lnSpc>
                <a:spcPct val="150000"/>
              </a:lnSpc>
            </a:pPr>
            <a:r>
              <a:rPr lang="en-NZ" sz="1600" dirty="0">
                <a:solidFill>
                  <a:schemeClr val="tx1">
                    <a:lumMod val="75000"/>
                  </a:schemeClr>
                </a:solidFill>
                <a:latin typeface="Calibri" panose="020F0502020204030204" pitchFamily="34" charset="0"/>
              </a:rPr>
              <a:t>Business Events and Incentives</a:t>
            </a:r>
          </a:p>
          <a:p>
            <a:pPr>
              <a:lnSpc>
                <a:spcPct val="150000"/>
              </a:lnSpc>
            </a:pPr>
            <a:r>
              <a:rPr lang="en-NZ" sz="1600" dirty="0">
                <a:solidFill>
                  <a:schemeClr val="tx1">
                    <a:lumMod val="75000"/>
                  </a:schemeClr>
                </a:solidFill>
                <a:latin typeface="Calibri" panose="020F0502020204030204" pitchFamily="34" charset="0"/>
              </a:rPr>
              <a:t>Special interest or bespoke e.g. golf, food</a:t>
            </a:r>
          </a:p>
          <a:p>
            <a:pPr>
              <a:lnSpc>
                <a:spcPct val="150000"/>
              </a:lnSpc>
            </a:pPr>
            <a:r>
              <a:rPr lang="en-NZ" sz="1600" dirty="0">
                <a:solidFill>
                  <a:schemeClr val="tx1">
                    <a:lumMod val="75000"/>
                  </a:schemeClr>
                </a:solidFill>
                <a:latin typeface="Calibri" panose="020F0502020204030204" pitchFamily="34" charset="0"/>
              </a:rPr>
              <a:t>Education</a:t>
            </a:r>
          </a:p>
          <a:p>
            <a:pPr>
              <a:lnSpc>
                <a:spcPct val="150000"/>
              </a:lnSpc>
            </a:pPr>
            <a:r>
              <a:rPr lang="en-NZ" sz="1600" dirty="0">
                <a:solidFill>
                  <a:schemeClr val="tx1">
                    <a:lumMod val="75000"/>
                  </a:schemeClr>
                </a:solidFill>
                <a:latin typeface="Calibri" panose="020F0502020204030204" pitchFamily="34" charset="0"/>
              </a:rPr>
              <a:t>Family groups</a:t>
            </a:r>
          </a:p>
          <a:p>
            <a:endParaRPr lang="en-NZ" sz="1600" dirty="0">
              <a:solidFill>
                <a:schemeClr val="tx1">
                  <a:lumMod val="75000"/>
                </a:schemeClr>
              </a:solidFill>
              <a:latin typeface="Calibri" panose="020F0502020204030204" pitchFamily="34" charset="0"/>
            </a:endParaRPr>
          </a:p>
        </p:txBody>
      </p:sp>
      <p:sp>
        <p:nvSpPr>
          <p:cNvPr id="3" name="Rectangle 2"/>
          <p:cNvSpPr/>
          <p:nvPr/>
        </p:nvSpPr>
        <p:spPr>
          <a:xfrm>
            <a:off x="591623" y="5212780"/>
            <a:ext cx="4166653" cy="646331"/>
          </a:xfrm>
          <a:prstGeom prst="rect">
            <a:avLst/>
          </a:prstGeom>
        </p:spPr>
        <p:txBody>
          <a:bodyPr wrap="none">
            <a:spAutoFit/>
          </a:bodyPr>
          <a:lstStyle/>
          <a:p>
            <a:r>
              <a:rPr lang="en-NZ" i="1" dirty="0">
                <a:solidFill>
                  <a:schemeClr val="tx1">
                    <a:lumMod val="75000"/>
                  </a:schemeClr>
                </a:solidFill>
                <a:latin typeface="Calibri" panose="020F0502020204030204" pitchFamily="34" charset="0"/>
              </a:rPr>
              <a:t>ITOs will use different promotion activities </a:t>
            </a:r>
          </a:p>
          <a:p>
            <a:r>
              <a:rPr lang="en-NZ" i="1" dirty="0">
                <a:solidFill>
                  <a:schemeClr val="tx1">
                    <a:lumMod val="75000"/>
                  </a:schemeClr>
                </a:solidFill>
                <a:latin typeface="Calibri" panose="020F0502020204030204" pitchFamily="34" charset="0"/>
              </a:rPr>
              <a:t>for different segments of the mark </a:t>
            </a:r>
            <a:endParaRPr lang="en-US" i="1" dirty="0"/>
          </a:p>
        </p:txBody>
      </p:sp>
    </p:spTree>
    <p:extLst>
      <p:ext uri="{BB962C8B-B14F-4D97-AF65-F5344CB8AC3E}">
        <p14:creationId xmlns:p14="http://schemas.microsoft.com/office/powerpoint/2010/main" val="1781228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808759" y="620688"/>
            <a:ext cx="7200800" cy="720080"/>
          </a:xfrm>
          <a:prstGeom prst="rect">
            <a:avLst/>
          </a:prstGeom>
        </p:spPr>
        <p:txBody>
          <a:bodyPr/>
          <a:lstStyle>
            <a:lvl1pPr algn="l" defTabSz="685983" rtl="0" eaLnBrk="1" latinLnBrk="0" hangingPunct="1">
              <a:lnSpc>
                <a:spcPct val="90000"/>
              </a:lnSpc>
              <a:spcBef>
                <a:spcPct val="0"/>
              </a:spcBef>
              <a:buNone/>
              <a:defRPr sz="3001" kern="1200" cap="all" baseline="0">
                <a:solidFill>
                  <a:schemeClr val="tx1">
                    <a:lumMod val="50000"/>
                  </a:schemeClr>
                </a:solidFill>
                <a:latin typeface="+mj-lt"/>
                <a:ea typeface="+mj-ea"/>
                <a:cs typeface="+mj-cs"/>
              </a:defRPr>
            </a:lvl1pPr>
          </a:lstStyle>
          <a:p>
            <a:r>
              <a:rPr lang="en-NZ" sz="2800" dirty="0"/>
              <a:t>ITO</a:t>
            </a:r>
            <a:r>
              <a:rPr lang="en-NZ" sz="2800" cap="none" dirty="0"/>
              <a:t>s</a:t>
            </a:r>
            <a:r>
              <a:rPr lang="en-NZ" sz="2800" dirty="0"/>
              <a:t> have adapted:</a:t>
            </a:r>
          </a:p>
        </p:txBody>
      </p:sp>
      <p:sp>
        <p:nvSpPr>
          <p:cNvPr id="11" name="Subtitle 2"/>
          <p:cNvSpPr txBox="1">
            <a:spLocks/>
          </p:cNvSpPr>
          <p:nvPr/>
        </p:nvSpPr>
        <p:spPr>
          <a:xfrm>
            <a:off x="808759" y="1412777"/>
            <a:ext cx="3960439" cy="1899650"/>
          </a:xfrm>
          <a:prstGeom prst="rect">
            <a:avLst/>
          </a:prstGeom>
        </p:spPr>
        <p:txBody>
          <a:bodyPr>
            <a:noAutofit/>
          </a:bodyPr>
          <a:lstStyle>
            <a:lvl1pPr marL="205795" indent="-171496" algn="l" defTabSz="685983" rtl="0" eaLnBrk="1" latinLnBrk="0" hangingPunct="1">
              <a:lnSpc>
                <a:spcPct val="90000"/>
              </a:lnSpc>
              <a:spcBef>
                <a:spcPts val="1350"/>
              </a:spcBef>
              <a:buClr>
                <a:schemeClr val="tx1"/>
              </a:buClr>
              <a:buSzPct val="80000"/>
              <a:buFont typeface="Arial" pitchFamily="34" charset="0"/>
              <a:buChar char="•"/>
              <a:defRPr sz="1800" kern="1200">
                <a:solidFill>
                  <a:schemeClr val="tx1"/>
                </a:solidFill>
                <a:latin typeface="+mn-lt"/>
                <a:ea typeface="+mn-ea"/>
                <a:cs typeface="+mn-cs"/>
              </a:defRPr>
            </a:lvl1pPr>
            <a:lvl2pPr marL="377291" indent="-171496" algn="l" defTabSz="685983" rtl="0" eaLnBrk="1" latinLnBrk="0" hangingPunct="1">
              <a:lnSpc>
                <a:spcPct val="90000"/>
              </a:lnSpc>
              <a:spcBef>
                <a:spcPts val="450"/>
              </a:spcBef>
              <a:buClr>
                <a:schemeClr val="tx1"/>
              </a:buClr>
              <a:buSzPct val="80000"/>
              <a:buFont typeface="Arial" pitchFamily="34" charset="0"/>
              <a:buChar char="•"/>
              <a:defRPr sz="1500" kern="1200">
                <a:solidFill>
                  <a:schemeClr val="tx1"/>
                </a:solidFill>
                <a:latin typeface="+mn-lt"/>
                <a:ea typeface="+mn-ea"/>
                <a:cs typeface="+mn-cs"/>
              </a:defRPr>
            </a:lvl2pPr>
            <a:lvl3pPr marL="548786" indent="-171496" algn="l" defTabSz="685983" rtl="0" eaLnBrk="1" latinLnBrk="0" hangingPunct="1">
              <a:lnSpc>
                <a:spcPct val="90000"/>
              </a:lnSpc>
              <a:spcBef>
                <a:spcPts val="450"/>
              </a:spcBef>
              <a:buClr>
                <a:schemeClr val="tx1"/>
              </a:buClr>
              <a:buSzPct val="80000"/>
              <a:buFont typeface="Arial" pitchFamily="34" charset="0"/>
              <a:buChar char="•"/>
              <a:defRPr sz="1350" kern="1200">
                <a:solidFill>
                  <a:schemeClr val="tx1"/>
                </a:solidFill>
                <a:latin typeface="+mn-lt"/>
                <a:ea typeface="+mn-ea"/>
                <a:cs typeface="+mn-cs"/>
              </a:defRPr>
            </a:lvl3pPr>
            <a:lvl4pPr marL="720282" indent="-171496" algn="l" defTabSz="685983" rtl="0" eaLnBrk="1" latinLnBrk="0" hangingPunct="1">
              <a:lnSpc>
                <a:spcPct val="90000"/>
              </a:lnSpc>
              <a:spcBef>
                <a:spcPts val="450"/>
              </a:spcBef>
              <a:buClr>
                <a:schemeClr val="tx1"/>
              </a:buClr>
              <a:buSzPct val="80000"/>
              <a:buFont typeface="Arial" pitchFamily="34" charset="0"/>
              <a:buChar char="•"/>
              <a:defRPr sz="1200" kern="1200">
                <a:solidFill>
                  <a:schemeClr val="tx1"/>
                </a:solidFill>
                <a:latin typeface="+mn-lt"/>
                <a:ea typeface="+mn-ea"/>
                <a:cs typeface="+mn-cs"/>
              </a:defRPr>
            </a:lvl4pPr>
            <a:lvl5pPr marL="891778" indent="-171496" algn="l" defTabSz="685983" rtl="0" eaLnBrk="1" latinLnBrk="0" hangingPunct="1">
              <a:lnSpc>
                <a:spcPct val="90000"/>
              </a:lnSpc>
              <a:spcBef>
                <a:spcPts val="450"/>
              </a:spcBef>
              <a:buClr>
                <a:schemeClr val="tx1"/>
              </a:buClr>
              <a:buSzPct val="80000"/>
              <a:buFont typeface="Arial" pitchFamily="34" charset="0"/>
              <a:buChar char="•"/>
              <a:defRPr sz="1200" kern="1200">
                <a:solidFill>
                  <a:schemeClr val="tx1"/>
                </a:solidFill>
                <a:latin typeface="+mn-lt"/>
                <a:ea typeface="+mn-ea"/>
                <a:cs typeface="+mn-cs"/>
              </a:defRPr>
            </a:lvl5pPr>
            <a:lvl6pPr marL="1063273" indent="-171496" algn="l" defTabSz="685983" rtl="0" eaLnBrk="1" latinLnBrk="0" hangingPunct="1">
              <a:spcBef>
                <a:spcPts val="450"/>
              </a:spcBef>
              <a:buSzPct val="80000"/>
              <a:buFont typeface="Arial" pitchFamily="34" charset="0"/>
              <a:buChar char="•"/>
              <a:defRPr sz="1200" kern="1200">
                <a:solidFill>
                  <a:schemeClr val="tx1"/>
                </a:solidFill>
                <a:latin typeface="+mn-lt"/>
                <a:ea typeface="+mn-ea"/>
                <a:cs typeface="+mn-cs"/>
              </a:defRPr>
            </a:lvl6pPr>
            <a:lvl7pPr marL="1234769" indent="-171496" algn="l" defTabSz="685983" rtl="0" eaLnBrk="1" latinLnBrk="0" hangingPunct="1">
              <a:spcBef>
                <a:spcPts val="450"/>
              </a:spcBef>
              <a:buSzPct val="80000"/>
              <a:buFont typeface="Arial" pitchFamily="34" charset="0"/>
              <a:buChar char="•"/>
              <a:defRPr sz="1200" kern="1200">
                <a:solidFill>
                  <a:schemeClr val="tx1"/>
                </a:solidFill>
                <a:latin typeface="+mn-lt"/>
                <a:ea typeface="+mn-ea"/>
                <a:cs typeface="+mn-cs"/>
              </a:defRPr>
            </a:lvl7pPr>
            <a:lvl8pPr marL="1406265" indent="-171496" algn="l" defTabSz="685983" rtl="0" eaLnBrk="1" latinLnBrk="0" hangingPunct="1">
              <a:spcBef>
                <a:spcPts val="450"/>
              </a:spcBef>
              <a:buSzPct val="80000"/>
              <a:buFont typeface="Arial" pitchFamily="34" charset="0"/>
              <a:buChar char="•"/>
              <a:defRPr sz="1200" kern="1200">
                <a:solidFill>
                  <a:schemeClr val="tx1"/>
                </a:solidFill>
                <a:latin typeface="+mn-lt"/>
                <a:ea typeface="+mn-ea"/>
                <a:cs typeface="+mn-cs"/>
              </a:defRPr>
            </a:lvl8pPr>
            <a:lvl9pPr marL="1577761" indent="-171496" algn="l" defTabSz="685983" rtl="0" eaLnBrk="1" latinLnBrk="0" hangingPunct="1">
              <a:spcBef>
                <a:spcPts val="450"/>
              </a:spcBef>
              <a:buSzPct val="80000"/>
              <a:buFont typeface="Arial" pitchFamily="34" charset="0"/>
              <a:buChar char="•"/>
              <a:defRPr sz="1200" kern="1200" baseline="0">
                <a:solidFill>
                  <a:schemeClr val="tx1"/>
                </a:solidFill>
                <a:latin typeface="+mn-lt"/>
                <a:ea typeface="+mn-ea"/>
                <a:cs typeface="+mn-cs"/>
              </a:defRPr>
            </a:lvl9pPr>
          </a:lstStyle>
          <a:p>
            <a:pPr marL="0" indent="0">
              <a:buNone/>
            </a:pPr>
            <a:r>
              <a:rPr lang="en-NZ" sz="1600" dirty="0">
                <a:solidFill>
                  <a:schemeClr val="tx1">
                    <a:lumMod val="75000"/>
                  </a:schemeClr>
                </a:solidFill>
                <a:latin typeface="Calibri" panose="020F0502020204030204" pitchFamily="34" charset="0"/>
              </a:rPr>
              <a:t>Change from % group to  % FIT (self drive)</a:t>
            </a:r>
          </a:p>
          <a:p>
            <a:pPr marL="0" indent="0">
              <a:buNone/>
            </a:pPr>
            <a:r>
              <a:rPr lang="en-NZ" sz="1600" dirty="0">
                <a:solidFill>
                  <a:schemeClr val="tx1">
                    <a:lumMod val="75000"/>
                  </a:schemeClr>
                </a:solidFill>
                <a:latin typeface="Calibri" panose="020F0502020204030204" pitchFamily="34" charset="0"/>
              </a:rPr>
              <a:t>Upgraded technology and direct connect links with suppliers eg. Site-minder, Tour Connect</a:t>
            </a:r>
          </a:p>
          <a:p>
            <a:pPr marL="0" indent="0">
              <a:buNone/>
            </a:pPr>
            <a:r>
              <a:rPr lang="en-NZ" sz="1600" dirty="0">
                <a:solidFill>
                  <a:schemeClr val="tx1">
                    <a:lumMod val="75000"/>
                  </a:schemeClr>
                </a:solidFill>
                <a:latin typeface="Calibri" panose="020F0502020204030204" pitchFamily="34" charset="0"/>
              </a:rPr>
              <a:t>Online booking engines and online tariffs</a:t>
            </a:r>
          </a:p>
          <a:p>
            <a:pPr marL="0" indent="0">
              <a:buNone/>
            </a:pPr>
            <a:r>
              <a:rPr lang="en-NZ" sz="1600" dirty="0">
                <a:solidFill>
                  <a:schemeClr val="tx1">
                    <a:lumMod val="75000"/>
                  </a:schemeClr>
                </a:solidFill>
                <a:latin typeface="Calibri" panose="020F0502020204030204" pitchFamily="34" charset="0"/>
              </a:rPr>
              <a:t>Having to work harder to realise value</a:t>
            </a:r>
          </a:p>
        </p:txBody>
      </p:sp>
      <p:sp>
        <p:nvSpPr>
          <p:cNvPr id="8" name="Subtitle 2"/>
          <p:cNvSpPr txBox="1">
            <a:spLocks/>
          </p:cNvSpPr>
          <p:nvPr/>
        </p:nvSpPr>
        <p:spPr>
          <a:xfrm>
            <a:off x="5004048" y="1409379"/>
            <a:ext cx="3960439" cy="2115675"/>
          </a:xfrm>
          <a:prstGeom prst="rect">
            <a:avLst/>
          </a:prstGeom>
        </p:spPr>
        <p:txBody>
          <a:bodyPr>
            <a:noAutofit/>
          </a:bodyPr>
          <a:lstStyle>
            <a:lvl1pPr marL="205795" indent="-171496" algn="l" defTabSz="685983" rtl="0" eaLnBrk="1" latinLnBrk="0" hangingPunct="1">
              <a:lnSpc>
                <a:spcPct val="90000"/>
              </a:lnSpc>
              <a:spcBef>
                <a:spcPts val="1350"/>
              </a:spcBef>
              <a:buClr>
                <a:schemeClr val="tx1"/>
              </a:buClr>
              <a:buSzPct val="80000"/>
              <a:buFont typeface="Arial" pitchFamily="34" charset="0"/>
              <a:buChar char="•"/>
              <a:defRPr sz="1800" kern="1200">
                <a:solidFill>
                  <a:schemeClr val="tx1"/>
                </a:solidFill>
                <a:latin typeface="+mn-lt"/>
                <a:ea typeface="+mn-ea"/>
                <a:cs typeface="+mn-cs"/>
              </a:defRPr>
            </a:lvl1pPr>
            <a:lvl2pPr marL="377291" indent="-171496" algn="l" defTabSz="685983" rtl="0" eaLnBrk="1" latinLnBrk="0" hangingPunct="1">
              <a:lnSpc>
                <a:spcPct val="90000"/>
              </a:lnSpc>
              <a:spcBef>
                <a:spcPts val="450"/>
              </a:spcBef>
              <a:buClr>
                <a:schemeClr val="tx1"/>
              </a:buClr>
              <a:buSzPct val="80000"/>
              <a:buFont typeface="Arial" pitchFamily="34" charset="0"/>
              <a:buChar char="•"/>
              <a:defRPr sz="1500" kern="1200">
                <a:solidFill>
                  <a:schemeClr val="tx1"/>
                </a:solidFill>
                <a:latin typeface="+mn-lt"/>
                <a:ea typeface="+mn-ea"/>
                <a:cs typeface="+mn-cs"/>
              </a:defRPr>
            </a:lvl2pPr>
            <a:lvl3pPr marL="548786" indent="-171496" algn="l" defTabSz="685983" rtl="0" eaLnBrk="1" latinLnBrk="0" hangingPunct="1">
              <a:lnSpc>
                <a:spcPct val="90000"/>
              </a:lnSpc>
              <a:spcBef>
                <a:spcPts val="450"/>
              </a:spcBef>
              <a:buClr>
                <a:schemeClr val="tx1"/>
              </a:buClr>
              <a:buSzPct val="80000"/>
              <a:buFont typeface="Arial" pitchFamily="34" charset="0"/>
              <a:buChar char="•"/>
              <a:defRPr sz="1350" kern="1200">
                <a:solidFill>
                  <a:schemeClr val="tx1"/>
                </a:solidFill>
                <a:latin typeface="+mn-lt"/>
                <a:ea typeface="+mn-ea"/>
                <a:cs typeface="+mn-cs"/>
              </a:defRPr>
            </a:lvl3pPr>
            <a:lvl4pPr marL="720282" indent="-171496" algn="l" defTabSz="685983" rtl="0" eaLnBrk="1" latinLnBrk="0" hangingPunct="1">
              <a:lnSpc>
                <a:spcPct val="90000"/>
              </a:lnSpc>
              <a:spcBef>
                <a:spcPts val="450"/>
              </a:spcBef>
              <a:buClr>
                <a:schemeClr val="tx1"/>
              </a:buClr>
              <a:buSzPct val="80000"/>
              <a:buFont typeface="Arial" pitchFamily="34" charset="0"/>
              <a:buChar char="•"/>
              <a:defRPr sz="1200" kern="1200">
                <a:solidFill>
                  <a:schemeClr val="tx1"/>
                </a:solidFill>
                <a:latin typeface="+mn-lt"/>
                <a:ea typeface="+mn-ea"/>
                <a:cs typeface="+mn-cs"/>
              </a:defRPr>
            </a:lvl4pPr>
            <a:lvl5pPr marL="891778" indent="-171496" algn="l" defTabSz="685983" rtl="0" eaLnBrk="1" latinLnBrk="0" hangingPunct="1">
              <a:lnSpc>
                <a:spcPct val="90000"/>
              </a:lnSpc>
              <a:spcBef>
                <a:spcPts val="450"/>
              </a:spcBef>
              <a:buClr>
                <a:schemeClr val="tx1"/>
              </a:buClr>
              <a:buSzPct val="80000"/>
              <a:buFont typeface="Arial" pitchFamily="34" charset="0"/>
              <a:buChar char="•"/>
              <a:defRPr sz="1200" kern="1200">
                <a:solidFill>
                  <a:schemeClr val="tx1"/>
                </a:solidFill>
                <a:latin typeface="+mn-lt"/>
                <a:ea typeface="+mn-ea"/>
                <a:cs typeface="+mn-cs"/>
              </a:defRPr>
            </a:lvl5pPr>
            <a:lvl6pPr marL="1063273" indent="-171496" algn="l" defTabSz="685983" rtl="0" eaLnBrk="1" latinLnBrk="0" hangingPunct="1">
              <a:spcBef>
                <a:spcPts val="450"/>
              </a:spcBef>
              <a:buSzPct val="80000"/>
              <a:buFont typeface="Arial" pitchFamily="34" charset="0"/>
              <a:buChar char="•"/>
              <a:defRPr sz="1200" kern="1200">
                <a:solidFill>
                  <a:schemeClr val="tx1"/>
                </a:solidFill>
                <a:latin typeface="+mn-lt"/>
                <a:ea typeface="+mn-ea"/>
                <a:cs typeface="+mn-cs"/>
              </a:defRPr>
            </a:lvl6pPr>
            <a:lvl7pPr marL="1234769" indent="-171496" algn="l" defTabSz="685983" rtl="0" eaLnBrk="1" latinLnBrk="0" hangingPunct="1">
              <a:spcBef>
                <a:spcPts val="450"/>
              </a:spcBef>
              <a:buSzPct val="80000"/>
              <a:buFont typeface="Arial" pitchFamily="34" charset="0"/>
              <a:buChar char="•"/>
              <a:defRPr sz="1200" kern="1200">
                <a:solidFill>
                  <a:schemeClr val="tx1"/>
                </a:solidFill>
                <a:latin typeface="+mn-lt"/>
                <a:ea typeface="+mn-ea"/>
                <a:cs typeface="+mn-cs"/>
              </a:defRPr>
            </a:lvl7pPr>
            <a:lvl8pPr marL="1406265" indent="-171496" algn="l" defTabSz="685983" rtl="0" eaLnBrk="1" latinLnBrk="0" hangingPunct="1">
              <a:spcBef>
                <a:spcPts val="450"/>
              </a:spcBef>
              <a:buSzPct val="80000"/>
              <a:buFont typeface="Arial" pitchFamily="34" charset="0"/>
              <a:buChar char="•"/>
              <a:defRPr sz="1200" kern="1200">
                <a:solidFill>
                  <a:schemeClr val="tx1"/>
                </a:solidFill>
                <a:latin typeface="+mn-lt"/>
                <a:ea typeface="+mn-ea"/>
                <a:cs typeface="+mn-cs"/>
              </a:defRPr>
            </a:lvl8pPr>
            <a:lvl9pPr marL="1577761" indent="-171496" algn="l" defTabSz="685983" rtl="0" eaLnBrk="1" latinLnBrk="0" hangingPunct="1">
              <a:spcBef>
                <a:spcPts val="450"/>
              </a:spcBef>
              <a:buSzPct val="80000"/>
              <a:buFont typeface="Arial" pitchFamily="34" charset="0"/>
              <a:buChar char="•"/>
              <a:defRPr sz="1200" kern="1200" baseline="0">
                <a:solidFill>
                  <a:schemeClr val="tx1"/>
                </a:solidFill>
                <a:latin typeface="+mn-lt"/>
                <a:ea typeface="+mn-ea"/>
                <a:cs typeface="+mn-cs"/>
              </a:defRPr>
            </a:lvl9pPr>
          </a:lstStyle>
          <a:p>
            <a:pPr marL="0" indent="0">
              <a:buNone/>
            </a:pPr>
            <a:r>
              <a:rPr lang="en-NZ" sz="1600" dirty="0">
                <a:solidFill>
                  <a:schemeClr val="tx1">
                    <a:lumMod val="75000"/>
                  </a:schemeClr>
                </a:solidFill>
                <a:latin typeface="Calibri" panose="020F0502020204030204" pitchFamily="34" charset="0"/>
              </a:rPr>
              <a:t>More detailed in presentation and itineraries</a:t>
            </a:r>
          </a:p>
          <a:p>
            <a:pPr marL="0" indent="0">
              <a:buNone/>
            </a:pPr>
            <a:r>
              <a:rPr lang="en-NZ" sz="1600" dirty="0">
                <a:solidFill>
                  <a:schemeClr val="tx1">
                    <a:lumMod val="75000"/>
                  </a:schemeClr>
                </a:solidFill>
                <a:latin typeface="Calibri" panose="020F0502020204030204" pitchFamily="34" charset="0"/>
              </a:rPr>
              <a:t>Diversified product range and itineraries</a:t>
            </a:r>
          </a:p>
          <a:p>
            <a:pPr marL="0" indent="0">
              <a:buNone/>
            </a:pPr>
            <a:r>
              <a:rPr lang="en-NZ" sz="1600" dirty="0">
                <a:solidFill>
                  <a:schemeClr val="tx1">
                    <a:lumMod val="75000"/>
                  </a:schemeClr>
                </a:solidFill>
                <a:latin typeface="Calibri" panose="020F0502020204030204" pitchFamily="34" charset="0"/>
              </a:rPr>
              <a:t>Retail/promote other ITO product</a:t>
            </a:r>
          </a:p>
          <a:p>
            <a:pPr marL="0" indent="0">
              <a:buNone/>
            </a:pPr>
            <a:r>
              <a:rPr lang="en-NZ" sz="1600" dirty="0">
                <a:solidFill>
                  <a:schemeClr val="tx1">
                    <a:lumMod val="75000"/>
                  </a:schemeClr>
                </a:solidFill>
                <a:latin typeface="Calibri" panose="020F0502020204030204" pitchFamily="34" charset="0"/>
              </a:rPr>
              <a:t>New niche ITO start ups                             Education, Golf, Luxury sector</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003288"/>
            <a:ext cx="9144000" cy="2854712"/>
          </a:xfrm>
          <a:prstGeom prst="rect">
            <a:avLst/>
          </a:prstGeom>
        </p:spPr>
      </p:pic>
    </p:spTree>
    <p:extLst>
      <p:ext uri="{BB962C8B-B14F-4D97-AF65-F5344CB8AC3E}">
        <p14:creationId xmlns:p14="http://schemas.microsoft.com/office/powerpoint/2010/main" val="24816133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713904" y="586355"/>
            <a:ext cx="4188615" cy="720080"/>
          </a:xfrm>
          <a:prstGeom prst="rect">
            <a:avLst/>
          </a:prstGeom>
        </p:spPr>
        <p:txBody>
          <a:bodyPr/>
          <a:lstStyle>
            <a:lvl1pPr algn="l" defTabSz="685983" rtl="0" eaLnBrk="1" latinLnBrk="0" hangingPunct="1">
              <a:lnSpc>
                <a:spcPct val="90000"/>
              </a:lnSpc>
              <a:spcBef>
                <a:spcPct val="0"/>
              </a:spcBef>
              <a:buNone/>
              <a:defRPr sz="3001" kern="1200" cap="all" baseline="0">
                <a:solidFill>
                  <a:schemeClr val="tx1">
                    <a:lumMod val="50000"/>
                  </a:schemeClr>
                </a:solidFill>
                <a:latin typeface="+mj-lt"/>
                <a:ea typeface="+mj-ea"/>
                <a:cs typeface="+mj-cs"/>
              </a:defRPr>
            </a:lvl1pPr>
          </a:lstStyle>
          <a:p>
            <a:r>
              <a:rPr lang="en-NZ" sz="2800" dirty="0"/>
              <a:t>ITO intelligence</a:t>
            </a:r>
          </a:p>
        </p:txBody>
      </p:sp>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26012" y="188640"/>
            <a:ext cx="4577383" cy="6858000"/>
          </a:xfrm>
          <a:prstGeom prst="rect">
            <a:avLst/>
          </a:prstGeom>
        </p:spPr>
      </p:pic>
      <p:sp>
        <p:nvSpPr>
          <p:cNvPr id="11" name="Subtitle 2"/>
          <p:cNvSpPr txBox="1">
            <a:spLocks/>
          </p:cNvSpPr>
          <p:nvPr/>
        </p:nvSpPr>
        <p:spPr>
          <a:xfrm>
            <a:off x="700467" y="1790862"/>
            <a:ext cx="4667033" cy="3886473"/>
          </a:xfrm>
          <a:prstGeom prst="rect">
            <a:avLst/>
          </a:prstGeom>
        </p:spPr>
        <p:txBody>
          <a:bodyPr>
            <a:noAutofit/>
          </a:bodyPr>
          <a:lstStyle>
            <a:lvl1pPr marL="205795" indent="-171496" algn="l" defTabSz="685983" rtl="0" eaLnBrk="1" latinLnBrk="0" hangingPunct="1">
              <a:lnSpc>
                <a:spcPct val="90000"/>
              </a:lnSpc>
              <a:spcBef>
                <a:spcPts val="1350"/>
              </a:spcBef>
              <a:buClr>
                <a:schemeClr val="tx1"/>
              </a:buClr>
              <a:buSzPct val="80000"/>
              <a:buFont typeface="Arial" pitchFamily="34" charset="0"/>
              <a:buChar char="•"/>
              <a:defRPr sz="1800" kern="1200">
                <a:solidFill>
                  <a:schemeClr val="tx1"/>
                </a:solidFill>
                <a:latin typeface="+mn-lt"/>
                <a:ea typeface="+mn-ea"/>
                <a:cs typeface="+mn-cs"/>
              </a:defRPr>
            </a:lvl1pPr>
            <a:lvl2pPr marL="377291" indent="-171496" algn="l" defTabSz="685983" rtl="0" eaLnBrk="1" latinLnBrk="0" hangingPunct="1">
              <a:lnSpc>
                <a:spcPct val="90000"/>
              </a:lnSpc>
              <a:spcBef>
                <a:spcPts val="450"/>
              </a:spcBef>
              <a:buClr>
                <a:schemeClr val="tx1"/>
              </a:buClr>
              <a:buSzPct val="80000"/>
              <a:buFont typeface="Arial" pitchFamily="34" charset="0"/>
              <a:buChar char="•"/>
              <a:defRPr sz="1500" kern="1200">
                <a:solidFill>
                  <a:schemeClr val="tx1"/>
                </a:solidFill>
                <a:latin typeface="+mn-lt"/>
                <a:ea typeface="+mn-ea"/>
                <a:cs typeface="+mn-cs"/>
              </a:defRPr>
            </a:lvl2pPr>
            <a:lvl3pPr marL="548786" indent="-171496" algn="l" defTabSz="685983" rtl="0" eaLnBrk="1" latinLnBrk="0" hangingPunct="1">
              <a:lnSpc>
                <a:spcPct val="90000"/>
              </a:lnSpc>
              <a:spcBef>
                <a:spcPts val="450"/>
              </a:spcBef>
              <a:buClr>
                <a:schemeClr val="tx1"/>
              </a:buClr>
              <a:buSzPct val="80000"/>
              <a:buFont typeface="Arial" pitchFamily="34" charset="0"/>
              <a:buChar char="•"/>
              <a:defRPr sz="1350" kern="1200">
                <a:solidFill>
                  <a:schemeClr val="tx1"/>
                </a:solidFill>
                <a:latin typeface="+mn-lt"/>
                <a:ea typeface="+mn-ea"/>
                <a:cs typeface="+mn-cs"/>
              </a:defRPr>
            </a:lvl3pPr>
            <a:lvl4pPr marL="720282" indent="-171496" algn="l" defTabSz="685983" rtl="0" eaLnBrk="1" latinLnBrk="0" hangingPunct="1">
              <a:lnSpc>
                <a:spcPct val="90000"/>
              </a:lnSpc>
              <a:spcBef>
                <a:spcPts val="450"/>
              </a:spcBef>
              <a:buClr>
                <a:schemeClr val="tx1"/>
              </a:buClr>
              <a:buSzPct val="80000"/>
              <a:buFont typeface="Arial" pitchFamily="34" charset="0"/>
              <a:buChar char="•"/>
              <a:defRPr sz="1200" kern="1200">
                <a:solidFill>
                  <a:schemeClr val="tx1"/>
                </a:solidFill>
                <a:latin typeface="+mn-lt"/>
                <a:ea typeface="+mn-ea"/>
                <a:cs typeface="+mn-cs"/>
              </a:defRPr>
            </a:lvl4pPr>
            <a:lvl5pPr marL="891778" indent="-171496" algn="l" defTabSz="685983" rtl="0" eaLnBrk="1" latinLnBrk="0" hangingPunct="1">
              <a:lnSpc>
                <a:spcPct val="90000"/>
              </a:lnSpc>
              <a:spcBef>
                <a:spcPts val="450"/>
              </a:spcBef>
              <a:buClr>
                <a:schemeClr val="tx1"/>
              </a:buClr>
              <a:buSzPct val="80000"/>
              <a:buFont typeface="Arial" pitchFamily="34" charset="0"/>
              <a:buChar char="•"/>
              <a:defRPr sz="1200" kern="1200">
                <a:solidFill>
                  <a:schemeClr val="tx1"/>
                </a:solidFill>
                <a:latin typeface="+mn-lt"/>
                <a:ea typeface="+mn-ea"/>
                <a:cs typeface="+mn-cs"/>
              </a:defRPr>
            </a:lvl5pPr>
            <a:lvl6pPr marL="1063273" indent="-171496" algn="l" defTabSz="685983" rtl="0" eaLnBrk="1" latinLnBrk="0" hangingPunct="1">
              <a:spcBef>
                <a:spcPts val="450"/>
              </a:spcBef>
              <a:buSzPct val="80000"/>
              <a:buFont typeface="Arial" pitchFamily="34" charset="0"/>
              <a:buChar char="•"/>
              <a:defRPr sz="1200" kern="1200">
                <a:solidFill>
                  <a:schemeClr val="tx1"/>
                </a:solidFill>
                <a:latin typeface="+mn-lt"/>
                <a:ea typeface="+mn-ea"/>
                <a:cs typeface="+mn-cs"/>
              </a:defRPr>
            </a:lvl6pPr>
            <a:lvl7pPr marL="1234769" indent="-171496" algn="l" defTabSz="685983" rtl="0" eaLnBrk="1" latinLnBrk="0" hangingPunct="1">
              <a:spcBef>
                <a:spcPts val="450"/>
              </a:spcBef>
              <a:buSzPct val="80000"/>
              <a:buFont typeface="Arial" pitchFamily="34" charset="0"/>
              <a:buChar char="•"/>
              <a:defRPr sz="1200" kern="1200">
                <a:solidFill>
                  <a:schemeClr val="tx1"/>
                </a:solidFill>
                <a:latin typeface="+mn-lt"/>
                <a:ea typeface="+mn-ea"/>
                <a:cs typeface="+mn-cs"/>
              </a:defRPr>
            </a:lvl7pPr>
            <a:lvl8pPr marL="1406265" indent="-171496" algn="l" defTabSz="685983" rtl="0" eaLnBrk="1" latinLnBrk="0" hangingPunct="1">
              <a:spcBef>
                <a:spcPts val="450"/>
              </a:spcBef>
              <a:buSzPct val="80000"/>
              <a:buFont typeface="Arial" pitchFamily="34" charset="0"/>
              <a:buChar char="•"/>
              <a:defRPr sz="1200" kern="1200">
                <a:solidFill>
                  <a:schemeClr val="tx1"/>
                </a:solidFill>
                <a:latin typeface="+mn-lt"/>
                <a:ea typeface="+mn-ea"/>
                <a:cs typeface="+mn-cs"/>
              </a:defRPr>
            </a:lvl8pPr>
            <a:lvl9pPr marL="1577761" indent="-171496" algn="l" defTabSz="685983" rtl="0" eaLnBrk="1" latinLnBrk="0" hangingPunct="1">
              <a:spcBef>
                <a:spcPts val="450"/>
              </a:spcBef>
              <a:buSzPct val="80000"/>
              <a:buFont typeface="Arial" pitchFamily="34" charset="0"/>
              <a:buChar char="•"/>
              <a:defRPr sz="1200" kern="1200" baseline="0">
                <a:solidFill>
                  <a:schemeClr val="tx1"/>
                </a:solidFill>
                <a:latin typeface="+mn-lt"/>
                <a:ea typeface="+mn-ea"/>
                <a:cs typeface="+mn-cs"/>
              </a:defRPr>
            </a:lvl9pPr>
          </a:lstStyle>
          <a:p>
            <a:pPr marL="0" indent="0">
              <a:buNone/>
            </a:pPr>
            <a:r>
              <a:rPr lang="en-NZ" sz="1600" dirty="0">
                <a:solidFill>
                  <a:schemeClr val="tx1">
                    <a:lumMod val="75000"/>
                  </a:schemeClr>
                </a:solidFill>
                <a:latin typeface="Calibri" panose="020F0502020204030204" pitchFamily="34" charset="0"/>
              </a:rPr>
              <a:t>40-55% of all international leisure business comes via inbound tour operators  </a:t>
            </a:r>
          </a:p>
          <a:p>
            <a:pPr marL="0" indent="0">
              <a:buNone/>
            </a:pPr>
            <a:r>
              <a:rPr lang="en-NZ" sz="1600" dirty="0">
                <a:solidFill>
                  <a:schemeClr val="tx1">
                    <a:lumMod val="75000"/>
                  </a:schemeClr>
                </a:solidFill>
                <a:latin typeface="Calibri" panose="020F0502020204030204" pitchFamily="34" charset="0"/>
              </a:rPr>
              <a:t>ITOs contribute $496 million to industry </a:t>
            </a:r>
          </a:p>
          <a:p>
            <a:pPr marL="0" indent="0">
              <a:buNone/>
            </a:pPr>
            <a:r>
              <a:rPr lang="en-NZ" sz="1600" dirty="0">
                <a:solidFill>
                  <a:schemeClr val="tx1">
                    <a:lumMod val="75000"/>
                  </a:schemeClr>
                </a:solidFill>
                <a:latin typeface="Calibri" panose="020F0502020204030204" pitchFamily="34" charset="0"/>
              </a:rPr>
              <a:t>51% group bookings, 31% FIT – others up to 6 % were education, MICE and Cruise</a:t>
            </a:r>
          </a:p>
          <a:p>
            <a:pPr marL="0" indent="0">
              <a:buNone/>
            </a:pPr>
            <a:r>
              <a:rPr lang="en-NZ" sz="1600" dirty="0">
                <a:solidFill>
                  <a:schemeClr val="tx1">
                    <a:lumMod val="75000"/>
                  </a:schemeClr>
                </a:solidFill>
                <a:latin typeface="Calibri" panose="020F0502020204030204" pitchFamily="34" charset="0"/>
              </a:rPr>
              <a:t>40% of group bookings were ‘series tours’ with 60% ‘ad hoc groups’</a:t>
            </a:r>
          </a:p>
          <a:p>
            <a:pPr marL="0" indent="0">
              <a:buNone/>
            </a:pPr>
            <a:r>
              <a:rPr lang="en-NZ" sz="1600" dirty="0">
                <a:solidFill>
                  <a:schemeClr val="tx1">
                    <a:lumMod val="75000"/>
                  </a:schemeClr>
                </a:solidFill>
                <a:latin typeface="Calibri" panose="020F0502020204030204" pitchFamily="34" charset="0"/>
              </a:rPr>
              <a:t>An average of 30% of FIT bookings were self-drive, 43% seat in coach and 27% private touring</a:t>
            </a:r>
          </a:p>
          <a:p>
            <a:pPr marL="0" indent="0">
              <a:buNone/>
            </a:pPr>
            <a:r>
              <a:rPr lang="en-NZ" sz="1600" dirty="0">
                <a:solidFill>
                  <a:schemeClr val="tx1">
                    <a:lumMod val="75000"/>
                  </a:schemeClr>
                </a:solidFill>
                <a:latin typeface="Calibri" panose="020F0502020204030204" pitchFamily="34" charset="0"/>
              </a:rPr>
              <a:t>Lead time varies between markets but Indian and Chinese markets have the shortest lead time with around 40% of bookings occurring in the month prior to travel</a:t>
            </a:r>
          </a:p>
        </p:txBody>
      </p:sp>
      <p:sp>
        <p:nvSpPr>
          <p:cNvPr id="5" name="Title 1"/>
          <p:cNvSpPr txBox="1">
            <a:spLocks/>
          </p:cNvSpPr>
          <p:nvPr/>
        </p:nvSpPr>
        <p:spPr>
          <a:xfrm>
            <a:off x="683567" y="1254055"/>
            <a:ext cx="3960440" cy="288032"/>
          </a:xfrm>
          <a:prstGeom prst="rect">
            <a:avLst/>
          </a:prstGeom>
        </p:spPr>
        <p:txBody>
          <a:bodyPr/>
          <a:lstStyle>
            <a:lvl1pPr algn="l" defTabSz="685983" rtl="0" eaLnBrk="1" latinLnBrk="0" hangingPunct="1">
              <a:lnSpc>
                <a:spcPct val="90000"/>
              </a:lnSpc>
              <a:spcBef>
                <a:spcPct val="0"/>
              </a:spcBef>
              <a:buNone/>
              <a:defRPr sz="3001" kern="1200" cap="all" baseline="0">
                <a:solidFill>
                  <a:schemeClr val="tx1">
                    <a:lumMod val="50000"/>
                  </a:schemeClr>
                </a:solidFill>
                <a:latin typeface="+mj-lt"/>
                <a:ea typeface="+mj-ea"/>
                <a:cs typeface="+mj-cs"/>
              </a:defRPr>
            </a:lvl1pPr>
          </a:lstStyle>
          <a:p>
            <a:r>
              <a:rPr lang="en-NZ" sz="2400" cap="none" dirty="0">
                <a:latin typeface="Franklin Gothic Medium" panose="020B0603020102020204" pitchFamily="34" charset="0"/>
              </a:rPr>
              <a:t>Key Inbound findings:</a:t>
            </a:r>
          </a:p>
        </p:txBody>
      </p:sp>
      <p:sp>
        <p:nvSpPr>
          <p:cNvPr id="6" name="Subtitle 2"/>
          <p:cNvSpPr txBox="1">
            <a:spLocks/>
          </p:cNvSpPr>
          <p:nvPr/>
        </p:nvSpPr>
        <p:spPr>
          <a:xfrm>
            <a:off x="395536" y="6381328"/>
            <a:ext cx="4248471" cy="218614"/>
          </a:xfrm>
          <a:prstGeom prst="rect">
            <a:avLst/>
          </a:prstGeom>
        </p:spPr>
        <p:txBody>
          <a:bodyPr>
            <a:noAutofit/>
          </a:bodyPr>
          <a:lstStyle>
            <a:lvl1pPr marL="205795" indent="-171496" algn="l" defTabSz="685983" rtl="0" eaLnBrk="1" latinLnBrk="0" hangingPunct="1">
              <a:lnSpc>
                <a:spcPct val="90000"/>
              </a:lnSpc>
              <a:spcBef>
                <a:spcPts val="1350"/>
              </a:spcBef>
              <a:buClr>
                <a:schemeClr val="tx1"/>
              </a:buClr>
              <a:buSzPct val="80000"/>
              <a:buFont typeface="Arial" pitchFamily="34" charset="0"/>
              <a:buChar char="•"/>
              <a:defRPr sz="1800" kern="1200">
                <a:solidFill>
                  <a:schemeClr val="tx1"/>
                </a:solidFill>
                <a:latin typeface="+mn-lt"/>
                <a:ea typeface="+mn-ea"/>
                <a:cs typeface="+mn-cs"/>
              </a:defRPr>
            </a:lvl1pPr>
            <a:lvl2pPr marL="377291" indent="-171496" algn="l" defTabSz="685983" rtl="0" eaLnBrk="1" latinLnBrk="0" hangingPunct="1">
              <a:lnSpc>
                <a:spcPct val="90000"/>
              </a:lnSpc>
              <a:spcBef>
                <a:spcPts val="450"/>
              </a:spcBef>
              <a:buClr>
                <a:schemeClr val="tx1"/>
              </a:buClr>
              <a:buSzPct val="80000"/>
              <a:buFont typeface="Arial" pitchFamily="34" charset="0"/>
              <a:buChar char="•"/>
              <a:defRPr sz="1500" kern="1200">
                <a:solidFill>
                  <a:schemeClr val="tx1"/>
                </a:solidFill>
                <a:latin typeface="+mn-lt"/>
                <a:ea typeface="+mn-ea"/>
                <a:cs typeface="+mn-cs"/>
              </a:defRPr>
            </a:lvl2pPr>
            <a:lvl3pPr marL="548786" indent="-171496" algn="l" defTabSz="685983" rtl="0" eaLnBrk="1" latinLnBrk="0" hangingPunct="1">
              <a:lnSpc>
                <a:spcPct val="90000"/>
              </a:lnSpc>
              <a:spcBef>
                <a:spcPts val="450"/>
              </a:spcBef>
              <a:buClr>
                <a:schemeClr val="tx1"/>
              </a:buClr>
              <a:buSzPct val="80000"/>
              <a:buFont typeface="Arial" pitchFamily="34" charset="0"/>
              <a:buChar char="•"/>
              <a:defRPr sz="1350" kern="1200">
                <a:solidFill>
                  <a:schemeClr val="tx1"/>
                </a:solidFill>
                <a:latin typeface="+mn-lt"/>
                <a:ea typeface="+mn-ea"/>
                <a:cs typeface="+mn-cs"/>
              </a:defRPr>
            </a:lvl3pPr>
            <a:lvl4pPr marL="720282" indent="-171496" algn="l" defTabSz="685983" rtl="0" eaLnBrk="1" latinLnBrk="0" hangingPunct="1">
              <a:lnSpc>
                <a:spcPct val="90000"/>
              </a:lnSpc>
              <a:spcBef>
                <a:spcPts val="450"/>
              </a:spcBef>
              <a:buClr>
                <a:schemeClr val="tx1"/>
              </a:buClr>
              <a:buSzPct val="80000"/>
              <a:buFont typeface="Arial" pitchFamily="34" charset="0"/>
              <a:buChar char="•"/>
              <a:defRPr sz="1200" kern="1200">
                <a:solidFill>
                  <a:schemeClr val="tx1"/>
                </a:solidFill>
                <a:latin typeface="+mn-lt"/>
                <a:ea typeface="+mn-ea"/>
                <a:cs typeface="+mn-cs"/>
              </a:defRPr>
            </a:lvl4pPr>
            <a:lvl5pPr marL="891778" indent="-171496" algn="l" defTabSz="685983" rtl="0" eaLnBrk="1" latinLnBrk="0" hangingPunct="1">
              <a:lnSpc>
                <a:spcPct val="90000"/>
              </a:lnSpc>
              <a:spcBef>
                <a:spcPts val="450"/>
              </a:spcBef>
              <a:buClr>
                <a:schemeClr val="tx1"/>
              </a:buClr>
              <a:buSzPct val="80000"/>
              <a:buFont typeface="Arial" pitchFamily="34" charset="0"/>
              <a:buChar char="•"/>
              <a:defRPr sz="1200" kern="1200">
                <a:solidFill>
                  <a:schemeClr val="tx1"/>
                </a:solidFill>
                <a:latin typeface="+mn-lt"/>
                <a:ea typeface="+mn-ea"/>
                <a:cs typeface="+mn-cs"/>
              </a:defRPr>
            </a:lvl5pPr>
            <a:lvl6pPr marL="1063273" indent="-171496" algn="l" defTabSz="685983" rtl="0" eaLnBrk="1" latinLnBrk="0" hangingPunct="1">
              <a:spcBef>
                <a:spcPts val="450"/>
              </a:spcBef>
              <a:buSzPct val="80000"/>
              <a:buFont typeface="Arial" pitchFamily="34" charset="0"/>
              <a:buChar char="•"/>
              <a:defRPr sz="1200" kern="1200">
                <a:solidFill>
                  <a:schemeClr val="tx1"/>
                </a:solidFill>
                <a:latin typeface="+mn-lt"/>
                <a:ea typeface="+mn-ea"/>
                <a:cs typeface="+mn-cs"/>
              </a:defRPr>
            </a:lvl6pPr>
            <a:lvl7pPr marL="1234769" indent="-171496" algn="l" defTabSz="685983" rtl="0" eaLnBrk="1" latinLnBrk="0" hangingPunct="1">
              <a:spcBef>
                <a:spcPts val="450"/>
              </a:spcBef>
              <a:buSzPct val="80000"/>
              <a:buFont typeface="Arial" pitchFamily="34" charset="0"/>
              <a:buChar char="•"/>
              <a:defRPr sz="1200" kern="1200">
                <a:solidFill>
                  <a:schemeClr val="tx1"/>
                </a:solidFill>
                <a:latin typeface="+mn-lt"/>
                <a:ea typeface="+mn-ea"/>
                <a:cs typeface="+mn-cs"/>
              </a:defRPr>
            </a:lvl7pPr>
            <a:lvl8pPr marL="1406265" indent="-171496" algn="l" defTabSz="685983" rtl="0" eaLnBrk="1" latinLnBrk="0" hangingPunct="1">
              <a:spcBef>
                <a:spcPts val="450"/>
              </a:spcBef>
              <a:buSzPct val="80000"/>
              <a:buFont typeface="Arial" pitchFamily="34" charset="0"/>
              <a:buChar char="•"/>
              <a:defRPr sz="1200" kern="1200">
                <a:solidFill>
                  <a:schemeClr val="tx1"/>
                </a:solidFill>
                <a:latin typeface="+mn-lt"/>
                <a:ea typeface="+mn-ea"/>
                <a:cs typeface="+mn-cs"/>
              </a:defRPr>
            </a:lvl8pPr>
            <a:lvl9pPr marL="1577761" indent="-171496" algn="l" defTabSz="685983" rtl="0" eaLnBrk="1" latinLnBrk="0" hangingPunct="1">
              <a:spcBef>
                <a:spcPts val="450"/>
              </a:spcBef>
              <a:buSzPct val="80000"/>
              <a:buFont typeface="Arial" pitchFamily="34" charset="0"/>
              <a:buChar char="•"/>
              <a:defRPr sz="1200" kern="1200" baseline="0">
                <a:solidFill>
                  <a:schemeClr val="tx1"/>
                </a:solidFill>
                <a:latin typeface="+mn-lt"/>
                <a:ea typeface="+mn-ea"/>
                <a:cs typeface="+mn-cs"/>
              </a:defRPr>
            </a:lvl9pPr>
          </a:lstStyle>
          <a:p>
            <a:pPr marL="0" indent="0">
              <a:buNone/>
            </a:pPr>
            <a:r>
              <a:rPr lang="en-NZ" sz="1000" i="1" dirty="0">
                <a:solidFill>
                  <a:srgbClr val="646464"/>
                </a:solidFill>
                <a:latin typeface="Calibri" panose="020F0502020204030204" pitchFamily="34" charset="0"/>
              </a:rPr>
              <a:t>ATEED-ITO Report June 2015 (Angus Associates)</a:t>
            </a:r>
          </a:p>
        </p:txBody>
      </p:sp>
    </p:spTree>
    <p:extLst>
      <p:ext uri="{BB962C8B-B14F-4D97-AF65-F5344CB8AC3E}">
        <p14:creationId xmlns:p14="http://schemas.microsoft.com/office/powerpoint/2010/main" val="35486829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971600" y="752555"/>
            <a:ext cx="7200800" cy="1224136"/>
          </a:xfrm>
          <a:prstGeom prst="rect">
            <a:avLst/>
          </a:prstGeom>
        </p:spPr>
        <p:txBody>
          <a:bodyPr/>
          <a:lstStyle>
            <a:lvl1pPr algn="l" defTabSz="685983" rtl="0" eaLnBrk="1" latinLnBrk="0" hangingPunct="1">
              <a:lnSpc>
                <a:spcPct val="90000"/>
              </a:lnSpc>
              <a:spcBef>
                <a:spcPct val="0"/>
              </a:spcBef>
              <a:buNone/>
              <a:defRPr sz="3001" kern="1200" cap="all" baseline="0">
                <a:solidFill>
                  <a:schemeClr val="tx1">
                    <a:lumMod val="50000"/>
                  </a:schemeClr>
                </a:solidFill>
                <a:latin typeface="+mj-lt"/>
                <a:ea typeface="+mj-ea"/>
                <a:cs typeface="+mj-cs"/>
              </a:defRPr>
            </a:lvl1pPr>
          </a:lstStyle>
          <a:p>
            <a:pPr algn="ctr"/>
            <a:r>
              <a:rPr lang="en-NZ" sz="2400" dirty="0"/>
              <a:t>INBOUND TOUR OPERATOR business type % </a:t>
            </a:r>
          </a:p>
          <a:p>
            <a:pPr algn="ctr"/>
            <a:r>
              <a:rPr lang="en-NZ" sz="2800" dirty="0"/>
              <a:t> </a:t>
            </a:r>
          </a:p>
        </p:txBody>
      </p:sp>
      <p:sp>
        <p:nvSpPr>
          <p:cNvPr id="8" name="Subtitle 2"/>
          <p:cNvSpPr txBox="1">
            <a:spLocks/>
          </p:cNvSpPr>
          <p:nvPr/>
        </p:nvSpPr>
        <p:spPr>
          <a:xfrm>
            <a:off x="827585" y="6306730"/>
            <a:ext cx="4248471" cy="218614"/>
          </a:xfrm>
          <a:prstGeom prst="rect">
            <a:avLst/>
          </a:prstGeom>
        </p:spPr>
        <p:txBody>
          <a:bodyPr>
            <a:noAutofit/>
          </a:bodyPr>
          <a:lstStyle>
            <a:lvl1pPr marL="205795" indent="-171496" algn="l" defTabSz="685983" rtl="0" eaLnBrk="1" latinLnBrk="0" hangingPunct="1">
              <a:lnSpc>
                <a:spcPct val="90000"/>
              </a:lnSpc>
              <a:spcBef>
                <a:spcPts val="1350"/>
              </a:spcBef>
              <a:buClr>
                <a:schemeClr val="tx1"/>
              </a:buClr>
              <a:buSzPct val="80000"/>
              <a:buFont typeface="Arial" pitchFamily="34" charset="0"/>
              <a:buChar char="•"/>
              <a:defRPr sz="1800" kern="1200">
                <a:solidFill>
                  <a:schemeClr val="tx1"/>
                </a:solidFill>
                <a:latin typeface="+mn-lt"/>
                <a:ea typeface="+mn-ea"/>
                <a:cs typeface="+mn-cs"/>
              </a:defRPr>
            </a:lvl1pPr>
            <a:lvl2pPr marL="377291" indent="-171496" algn="l" defTabSz="685983" rtl="0" eaLnBrk="1" latinLnBrk="0" hangingPunct="1">
              <a:lnSpc>
                <a:spcPct val="90000"/>
              </a:lnSpc>
              <a:spcBef>
                <a:spcPts val="450"/>
              </a:spcBef>
              <a:buClr>
                <a:schemeClr val="tx1"/>
              </a:buClr>
              <a:buSzPct val="80000"/>
              <a:buFont typeface="Arial" pitchFamily="34" charset="0"/>
              <a:buChar char="•"/>
              <a:defRPr sz="1500" kern="1200">
                <a:solidFill>
                  <a:schemeClr val="tx1"/>
                </a:solidFill>
                <a:latin typeface="+mn-lt"/>
                <a:ea typeface="+mn-ea"/>
                <a:cs typeface="+mn-cs"/>
              </a:defRPr>
            </a:lvl2pPr>
            <a:lvl3pPr marL="548786" indent="-171496" algn="l" defTabSz="685983" rtl="0" eaLnBrk="1" latinLnBrk="0" hangingPunct="1">
              <a:lnSpc>
                <a:spcPct val="90000"/>
              </a:lnSpc>
              <a:spcBef>
                <a:spcPts val="450"/>
              </a:spcBef>
              <a:buClr>
                <a:schemeClr val="tx1"/>
              </a:buClr>
              <a:buSzPct val="80000"/>
              <a:buFont typeface="Arial" pitchFamily="34" charset="0"/>
              <a:buChar char="•"/>
              <a:defRPr sz="1350" kern="1200">
                <a:solidFill>
                  <a:schemeClr val="tx1"/>
                </a:solidFill>
                <a:latin typeface="+mn-lt"/>
                <a:ea typeface="+mn-ea"/>
                <a:cs typeface="+mn-cs"/>
              </a:defRPr>
            </a:lvl3pPr>
            <a:lvl4pPr marL="720282" indent="-171496" algn="l" defTabSz="685983" rtl="0" eaLnBrk="1" latinLnBrk="0" hangingPunct="1">
              <a:lnSpc>
                <a:spcPct val="90000"/>
              </a:lnSpc>
              <a:spcBef>
                <a:spcPts val="450"/>
              </a:spcBef>
              <a:buClr>
                <a:schemeClr val="tx1"/>
              </a:buClr>
              <a:buSzPct val="80000"/>
              <a:buFont typeface="Arial" pitchFamily="34" charset="0"/>
              <a:buChar char="•"/>
              <a:defRPr sz="1200" kern="1200">
                <a:solidFill>
                  <a:schemeClr val="tx1"/>
                </a:solidFill>
                <a:latin typeface="+mn-lt"/>
                <a:ea typeface="+mn-ea"/>
                <a:cs typeface="+mn-cs"/>
              </a:defRPr>
            </a:lvl4pPr>
            <a:lvl5pPr marL="891778" indent="-171496" algn="l" defTabSz="685983" rtl="0" eaLnBrk="1" latinLnBrk="0" hangingPunct="1">
              <a:lnSpc>
                <a:spcPct val="90000"/>
              </a:lnSpc>
              <a:spcBef>
                <a:spcPts val="450"/>
              </a:spcBef>
              <a:buClr>
                <a:schemeClr val="tx1"/>
              </a:buClr>
              <a:buSzPct val="80000"/>
              <a:buFont typeface="Arial" pitchFamily="34" charset="0"/>
              <a:buChar char="•"/>
              <a:defRPr sz="1200" kern="1200">
                <a:solidFill>
                  <a:schemeClr val="tx1"/>
                </a:solidFill>
                <a:latin typeface="+mn-lt"/>
                <a:ea typeface="+mn-ea"/>
                <a:cs typeface="+mn-cs"/>
              </a:defRPr>
            </a:lvl5pPr>
            <a:lvl6pPr marL="1063273" indent="-171496" algn="l" defTabSz="685983" rtl="0" eaLnBrk="1" latinLnBrk="0" hangingPunct="1">
              <a:spcBef>
                <a:spcPts val="450"/>
              </a:spcBef>
              <a:buSzPct val="80000"/>
              <a:buFont typeface="Arial" pitchFamily="34" charset="0"/>
              <a:buChar char="•"/>
              <a:defRPr sz="1200" kern="1200">
                <a:solidFill>
                  <a:schemeClr val="tx1"/>
                </a:solidFill>
                <a:latin typeface="+mn-lt"/>
                <a:ea typeface="+mn-ea"/>
                <a:cs typeface="+mn-cs"/>
              </a:defRPr>
            </a:lvl6pPr>
            <a:lvl7pPr marL="1234769" indent="-171496" algn="l" defTabSz="685983" rtl="0" eaLnBrk="1" latinLnBrk="0" hangingPunct="1">
              <a:spcBef>
                <a:spcPts val="450"/>
              </a:spcBef>
              <a:buSzPct val="80000"/>
              <a:buFont typeface="Arial" pitchFamily="34" charset="0"/>
              <a:buChar char="•"/>
              <a:defRPr sz="1200" kern="1200">
                <a:solidFill>
                  <a:schemeClr val="tx1"/>
                </a:solidFill>
                <a:latin typeface="+mn-lt"/>
                <a:ea typeface="+mn-ea"/>
                <a:cs typeface="+mn-cs"/>
              </a:defRPr>
            </a:lvl7pPr>
            <a:lvl8pPr marL="1406265" indent="-171496" algn="l" defTabSz="685983" rtl="0" eaLnBrk="1" latinLnBrk="0" hangingPunct="1">
              <a:spcBef>
                <a:spcPts val="450"/>
              </a:spcBef>
              <a:buSzPct val="80000"/>
              <a:buFont typeface="Arial" pitchFamily="34" charset="0"/>
              <a:buChar char="•"/>
              <a:defRPr sz="1200" kern="1200">
                <a:solidFill>
                  <a:schemeClr val="tx1"/>
                </a:solidFill>
                <a:latin typeface="+mn-lt"/>
                <a:ea typeface="+mn-ea"/>
                <a:cs typeface="+mn-cs"/>
              </a:defRPr>
            </a:lvl8pPr>
            <a:lvl9pPr marL="1577761" indent="-171496" algn="l" defTabSz="685983" rtl="0" eaLnBrk="1" latinLnBrk="0" hangingPunct="1">
              <a:spcBef>
                <a:spcPts val="450"/>
              </a:spcBef>
              <a:buSzPct val="80000"/>
              <a:buFont typeface="Arial" pitchFamily="34" charset="0"/>
              <a:buChar char="•"/>
              <a:defRPr sz="1200" kern="1200" baseline="0">
                <a:solidFill>
                  <a:schemeClr val="tx1"/>
                </a:solidFill>
                <a:latin typeface="+mn-lt"/>
                <a:ea typeface="+mn-ea"/>
                <a:cs typeface="+mn-cs"/>
              </a:defRPr>
            </a:lvl9pPr>
          </a:lstStyle>
          <a:p>
            <a:pPr marL="0" indent="0">
              <a:buNone/>
            </a:pPr>
            <a:r>
              <a:rPr lang="en-NZ" sz="1000" dirty="0">
                <a:solidFill>
                  <a:srgbClr val="646464"/>
                </a:solidFill>
                <a:latin typeface="Calibri" panose="020F0502020204030204" pitchFamily="34" charset="0"/>
              </a:rPr>
              <a:t>TEC Member survey August 2016</a:t>
            </a:r>
          </a:p>
        </p:txBody>
      </p:sp>
      <p:graphicFrame>
        <p:nvGraphicFramePr>
          <p:cNvPr id="4" name="Chart 3"/>
          <p:cNvGraphicFramePr/>
          <p:nvPr>
            <p:extLst>
              <p:ext uri="{D42A27DB-BD31-4B8C-83A1-F6EECF244321}">
                <p14:modId xmlns:p14="http://schemas.microsoft.com/office/powerpoint/2010/main" val="408730856"/>
              </p:ext>
            </p:extLst>
          </p:nvPr>
        </p:nvGraphicFramePr>
        <p:xfrm>
          <a:off x="539552" y="1844824"/>
          <a:ext cx="8064896" cy="4064000"/>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p:cNvSpPr txBox="1"/>
          <p:nvPr/>
        </p:nvSpPr>
        <p:spPr>
          <a:xfrm>
            <a:off x="467544" y="1844824"/>
            <a:ext cx="504056" cy="3816424"/>
          </a:xfrm>
          <a:prstGeom prst="rect">
            <a:avLst/>
          </a:prstGeom>
          <a:solidFill>
            <a:schemeClr val="bg1"/>
          </a:solidFill>
        </p:spPr>
        <p:txBody>
          <a:bodyPr wrap="square" rtlCol="0">
            <a:spAutoFit/>
          </a:bodyPr>
          <a:lstStyle/>
          <a:p>
            <a:pPr>
              <a:lnSpc>
                <a:spcPct val="90000"/>
              </a:lnSpc>
            </a:pPr>
            <a:endParaRPr lang="en-US" sz="2400" dirty="0"/>
          </a:p>
        </p:txBody>
      </p:sp>
      <p:cxnSp>
        <p:nvCxnSpPr>
          <p:cNvPr id="5" name="Straight Connector 4"/>
          <p:cNvCxnSpPr/>
          <p:nvPr/>
        </p:nvCxnSpPr>
        <p:spPr>
          <a:xfrm>
            <a:off x="3419872" y="1976691"/>
            <a:ext cx="0" cy="3396525"/>
          </a:xfrm>
          <a:prstGeom prst="line">
            <a:avLst/>
          </a:prstGeom>
          <a:ln w="12700">
            <a:solidFill>
              <a:schemeClr val="tx1"/>
            </a:solidFill>
            <a:prstDash val="lgDash"/>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1331640" y="2374597"/>
            <a:ext cx="576064" cy="286232"/>
          </a:xfrm>
          <a:prstGeom prst="rect">
            <a:avLst/>
          </a:prstGeom>
          <a:noFill/>
        </p:spPr>
        <p:txBody>
          <a:bodyPr wrap="square" rtlCol="0">
            <a:spAutoFit/>
          </a:bodyPr>
          <a:lstStyle/>
          <a:p>
            <a:pPr>
              <a:lnSpc>
                <a:spcPct val="90000"/>
              </a:lnSpc>
            </a:pPr>
            <a:r>
              <a:rPr lang="en-NZ" sz="1400" dirty="0"/>
              <a:t>31%</a:t>
            </a:r>
          </a:p>
        </p:txBody>
      </p:sp>
      <p:sp>
        <p:nvSpPr>
          <p:cNvPr id="9" name="TextBox 8"/>
          <p:cNvSpPr txBox="1"/>
          <p:nvPr/>
        </p:nvSpPr>
        <p:spPr>
          <a:xfrm>
            <a:off x="2591780" y="2018892"/>
            <a:ext cx="576064" cy="286232"/>
          </a:xfrm>
          <a:prstGeom prst="rect">
            <a:avLst/>
          </a:prstGeom>
          <a:noFill/>
        </p:spPr>
        <p:txBody>
          <a:bodyPr wrap="square" rtlCol="0">
            <a:spAutoFit/>
          </a:bodyPr>
          <a:lstStyle/>
          <a:p>
            <a:pPr>
              <a:lnSpc>
                <a:spcPct val="90000"/>
              </a:lnSpc>
            </a:pPr>
            <a:r>
              <a:rPr lang="en-NZ" sz="1400" dirty="0"/>
              <a:t>51%</a:t>
            </a:r>
          </a:p>
        </p:txBody>
      </p:sp>
    </p:spTree>
    <p:extLst>
      <p:ext uri="{BB962C8B-B14F-4D97-AF65-F5344CB8AC3E}">
        <p14:creationId xmlns:p14="http://schemas.microsoft.com/office/powerpoint/2010/main" val="25211268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4">
                                            <p:graphicEl>
                                              <a:chart seriesIdx="-3" categoryIdx="-3" bldStep="gridLegend"/>
                                            </p:graphicEl>
                                          </p:spTgt>
                                        </p:tgtEl>
                                        <p:attrNameLst>
                                          <p:attrName>style.visibility</p:attrName>
                                        </p:attrNameLst>
                                      </p:cBhvr>
                                      <p:to>
                                        <p:strVal val="visible"/>
                                      </p:to>
                                    </p:set>
                                    <p:anim calcmode="lin" valueType="num">
                                      <p:cBhvr>
                                        <p:cTn id="7" dur="500" fill="hold"/>
                                        <p:tgtEl>
                                          <p:spTgt spid="4">
                                            <p:graphicEl>
                                              <a:chart seriesIdx="-3" categoryIdx="-3" bldStep="gridLegend"/>
                                            </p:graphicEl>
                                          </p:spTgt>
                                        </p:tgtEl>
                                        <p:attrNameLst>
                                          <p:attrName>ppt_w</p:attrName>
                                        </p:attrNameLst>
                                      </p:cBhvr>
                                      <p:tavLst>
                                        <p:tav tm="0">
                                          <p:val>
                                            <p:fltVal val="0"/>
                                          </p:val>
                                        </p:tav>
                                        <p:tav tm="100000">
                                          <p:val>
                                            <p:strVal val="#ppt_w"/>
                                          </p:val>
                                        </p:tav>
                                      </p:tavLst>
                                    </p:anim>
                                    <p:anim calcmode="lin" valueType="num">
                                      <p:cBhvr>
                                        <p:cTn id="8" dur="500" fill="hold"/>
                                        <p:tgtEl>
                                          <p:spTgt spid="4">
                                            <p:graphicEl>
                                              <a:chart seriesIdx="-3" categoryIdx="-3" bldStep="gridLegend"/>
                                            </p:graphicEl>
                                          </p:spTgt>
                                        </p:tgtEl>
                                        <p:attrNameLst>
                                          <p:attrName>ppt_h</p:attrName>
                                        </p:attrNameLst>
                                      </p:cBhvr>
                                      <p:tavLst>
                                        <p:tav tm="0">
                                          <p:val>
                                            <p:fltVal val="0"/>
                                          </p:val>
                                        </p:tav>
                                        <p:tav tm="100000">
                                          <p:val>
                                            <p:strVal val="#ppt_h"/>
                                          </p:val>
                                        </p:tav>
                                      </p:tavLst>
                                    </p:anim>
                                    <p:animEffect transition="in" filter="fade">
                                      <p:cBhvr>
                                        <p:cTn id="9" dur="500"/>
                                        <p:tgtEl>
                                          <p:spTgt spid="4">
                                            <p:graphicEl>
                                              <a:chart seriesIdx="-3" categoryIdx="-3" bldStep="gridLegend"/>
                                            </p:graphicEl>
                                          </p:spTgt>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4">
                                            <p:graphicEl>
                                              <a:chart seriesIdx="-4" categoryIdx="0" bldStep="category"/>
                                            </p:graphicEl>
                                          </p:spTgt>
                                        </p:tgtEl>
                                        <p:attrNameLst>
                                          <p:attrName>style.visibility</p:attrName>
                                        </p:attrNameLst>
                                      </p:cBhvr>
                                      <p:to>
                                        <p:strVal val="visible"/>
                                      </p:to>
                                    </p:set>
                                    <p:anim calcmode="lin" valueType="num">
                                      <p:cBhvr>
                                        <p:cTn id="13" dur="500" fill="hold"/>
                                        <p:tgtEl>
                                          <p:spTgt spid="4">
                                            <p:graphicEl>
                                              <a:chart seriesIdx="-4" categoryIdx="0" bldStep="category"/>
                                            </p:graphicEl>
                                          </p:spTgt>
                                        </p:tgtEl>
                                        <p:attrNameLst>
                                          <p:attrName>ppt_w</p:attrName>
                                        </p:attrNameLst>
                                      </p:cBhvr>
                                      <p:tavLst>
                                        <p:tav tm="0">
                                          <p:val>
                                            <p:fltVal val="0"/>
                                          </p:val>
                                        </p:tav>
                                        <p:tav tm="100000">
                                          <p:val>
                                            <p:strVal val="#ppt_w"/>
                                          </p:val>
                                        </p:tav>
                                      </p:tavLst>
                                    </p:anim>
                                    <p:anim calcmode="lin" valueType="num">
                                      <p:cBhvr>
                                        <p:cTn id="14" dur="500" fill="hold"/>
                                        <p:tgtEl>
                                          <p:spTgt spid="4">
                                            <p:graphicEl>
                                              <a:chart seriesIdx="-4" categoryIdx="0" bldStep="category"/>
                                            </p:graphicEl>
                                          </p:spTgt>
                                        </p:tgtEl>
                                        <p:attrNameLst>
                                          <p:attrName>ppt_h</p:attrName>
                                        </p:attrNameLst>
                                      </p:cBhvr>
                                      <p:tavLst>
                                        <p:tav tm="0">
                                          <p:val>
                                            <p:fltVal val="0"/>
                                          </p:val>
                                        </p:tav>
                                        <p:tav tm="100000">
                                          <p:val>
                                            <p:strVal val="#ppt_h"/>
                                          </p:val>
                                        </p:tav>
                                      </p:tavLst>
                                    </p:anim>
                                    <p:animEffect transition="in" filter="fade">
                                      <p:cBhvr>
                                        <p:cTn id="15" dur="500"/>
                                        <p:tgtEl>
                                          <p:spTgt spid="4">
                                            <p:graphicEl>
                                              <a:chart seriesIdx="-4" categoryIdx="0" bldStep="category"/>
                                            </p:graphicEl>
                                          </p:spTgt>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4">
                                            <p:graphicEl>
                                              <a:chart seriesIdx="-4" categoryIdx="1" bldStep="category"/>
                                            </p:graphicEl>
                                          </p:spTgt>
                                        </p:tgtEl>
                                        <p:attrNameLst>
                                          <p:attrName>style.visibility</p:attrName>
                                        </p:attrNameLst>
                                      </p:cBhvr>
                                      <p:to>
                                        <p:strVal val="visible"/>
                                      </p:to>
                                    </p:set>
                                    <p:anim calcmode="lin" valueType="num">
                                      <p:cBhvr>
                                        <p:cTn id="19" dur="500" fill="hold"/>
                                        <p:tgtEl>
                                          <p:spTgt spid="4">
                                            <p:graphicEl>
                                              <a:chart seriesIdx="-4" categoryIdx="1" bldStep="category"/>
                                            </p:graphicEl>
                                          </p:spTgt>
                                        </p:tgtEl>
                                        <p:attrNameLst>
                                          <p:attrName>ppt_w</p:attrName>
                                        </p:attrNameLst>
                                      </p:cBhvr>
                                      <p:tavLst>
                                        <p:tav tm="0">
                                          <p:val>
                                            <p:fltVal val="0"/>
                                          </p:val>
                                        </p:tav>
                                        <p:tav tm="100000">
                                          <p:val>
                                            <p:strVal val="#ppt_w"/>
                                          </p:val>
                                        </p:tav>
                                      </p:tavLst>
                                    </p:anim>
                                    <p:anim calcmode="lin" valueType="num">
                                      <p:cBhvr>
                                        <p:cTn id="20" dur="500" fill="hold"/>
                                        <p:tgtEl>
                                          <p:spTgt spid="4">
                                            <p:graphicEl>
                                              <a:chart seriesIdx="-4" categoryIdx="1" bldStep="category"/>
                                            </p:graphicEl>
                                          </p:spTgt>
                                        </p:tgtEl>
                                        <p:attrNameLst>
                                          <p:attrName>ppt_h</p:attrName>
                                        </p:attrNameLst>
                                      </p:cBhvr>
                                      <p:tavLst>
                                        <p:tav tm="0">
                                          <p:val>
                                            <p:fltVal val="0"/>
                                          </p:val>
                                        </p:tav>
                                        <p:tav tm="100000">
                                          <p:val>
                                            <p:strVal val="#ppt_h"/>
                                          </p:val>
                                        </p:tav>
                                      </p:tavLst>
                                    </p:anim>
                                    <p:animEffect transition="in" filter="fade">
                                      <p:cBhvr>
                                        <p:cTn id="21" dur="500"/>
                                        <p:tgtEl>
                                          <p:spTgt spid="4">
                                            <p:graphicEl>
                                              <a:chart seriesIdx="-4" categoryIdx="1" bldStep="category"/>
                                            </p:graphicEl>
                                          </p:spTgt>
                                        </p:tgtEl>
                                      </p:cBhvr>
                                    </p:animEffect>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4">
                                            <p:graphicEl>
                                              <a:chart seriesIdx="-4" categoryIdx="2" bldStep="category"/>
                                            </p:graphicEl>
                                          </p:spTgt>
                                        </p:tgtEl>
                                        <p:attrNameLst>
                                          <p:attrName>style.visibility</p:attrName>
                                        </p:attrNameLst>
                                      </p:cBhvr>
                                      <p:to>
                                        <p:strVal val="visible"/>
                                      </p:to>
                                    </p:set>
                                    <p:anim calcmode="lin" valueType="num">
                                      <p:cBhvr>
                                        <p:cTn id="25" dur="500" fill="hold"/>
                                        <p:tgtEl>
                                          <p:spTgt spid="4">
                                            <p:graphicEl>
                                              <a:chart seriesIdx="-4" categoryIdx="2" bldStep="category"/>
                                            </p:graphicEl>
                                          </p:spTgt>
                                        </p:tgtEl>
                                        <p:attrNameLst>
                                          <p:attrName>ppt_w</p:attrName>
                                        </p:attrNameLst>
                                      </p:cBhvr>
                                      <p:tavLst>
                                        <p:tav tm="0">
                                          <p:val>
                                            <p:fltVal val="0"/>
                                          </p:val>
                                        </p:tav>
                                        <p:tav tm="100000">
                                          <p:val>
                                            <p:strVal val="#ppt_w"/>
                                          </p:val>
                                        </p:tav>
                                      </p:tavLst>
                                    </p:anim>
                                    <p:anim calcmode="lin" valueType="num">
                                      <p:cBhvr>
                                        <p:cTn id="26" dur="500" fill="hold"/>
                                        <p:tgtEl>
                                          <p:spTgt spid="4">
                                            <p:graphicEl>
                                              <a:chart seriesIdx="-4" categoryIdx="2" bldStep="category"/>
                                            </p:graphicEl>
                                          </p:spTgt>
                                        </p:tgtEl>
                                        <p:attrNameLst>
                                          <p:attrName>ppt_h</p:attrName>
                                        </p:attrNameLst>
                                      </p:cBhvr>
                                      <p:tavLst>
                                        <p:tav tm="0">
                                          <p:val>
                                            <p:fltVal val="0"/>
                                          </p:val>
                                        </p:tav>
                                        <p:tav tm="100000">
                                          <p:val>
                                            <p:strVal val="#ppt_h"/>
                                          </p:val>
                                        </p:tav>
                                      </p:tavLst>
                                    </p:anim>
                                    <p:animEffect transition="in" filter="fade">
                                      <p:cBhvr>
                                        <p:cTn id="27" dur="500"/>
                                        <p:tgtEl>
                                          <p:spTgt spid="4">
                                            <p:graphicEl>
                                              <a:chart seriesIdx="-4" categoryIdx="2" bldStep="category"/>
                                            </p:graphicEl>
                                          </p:spTgt>
                                        </p:tgtEl>
                                      </p:cBhvr>
                                    </p:animEffect>
                                  </p:childTnLst>
                                </p:cTn>
                              </p:par>
                            </p:childTnLst>
                          </p:cTn>
                        </p:par>
                        <p:par>
                          <p:cTn id="28" fill="hold">
                            <p:stCondLst>
                              <p:cond delay="2000"/>
                            </p:stCondLst>
                            <p:childTnLst>
                              <p:par>
                                <p:cTn id="29" presetID="53" presetClass="entr" presetSubtype="16" fill="hold" grpId="0" nodeType="afterEffect">
                                  <p:stCondLst>
                                    <p:cond delay="0"/>
                                  </p:stCondLst>
                                  <p:childTnLst>
                                    <p:set>
                                      <p:cBhvr>
                                        <p:cTn id="30" dur="1" fill="hold">
                                          <p:stCondLst>
                                            <p:cond delay="0"/>
                                          </p:stCondLst>
                                        </p:cTn>
                                        <p:tgtEl>
                                          <p:spTgt spid="4">
                                            <p:graphicEl>
                                              <a:chart seriesIdx="-4" categoryIdx="3" bldStep="category"/>
                                            </p:graphicEl>
                                          </p:spTgt>
                                        </p:tgtEl>
                                        <p:attrNameLst>
                                          <p:attrName>style.visibility</p:attrName>
                                        </p:attrNameLst>
                                      </p:cBhvr>
                                      <p:to>
                                        <p:strVal val="visible"/>
                                      </p:to>
                                    </p:set>
                                    <p:anim calcmode="lin" valueType="num">
                                      <p:cBhvr>
                                        <p:cTn id="31" dur="500" fill="hold"/>
                                        <p:tgtEl>
                                          <p:spTgt spid="4">
                                            <p:graphicEl>
                                              <a:chart seriesIdx="-4" categoryIdx="3" bldStep="category"/>
                                            </p:graphicEl>
                                          </p:spTgt>
                                        </p:tgtEl>
                                        <p:attrNameLst>
                                          <p:attrName>ppt_w</p:attrName>
                                        </p:attrNameLst>
                                      </p:cBhvr>
                                      <p:tavLst>
                                        <p:tav tm="0">
                                          <p:val>
                                            <p:fltVal val="0"/>
                                          </p:val>
                                        </p:tav>
                                        <p:tav tm="100000">
                                          <p:val>
                                            <p:strVal val="#ppt_w"/>
                                          </p:val>
                                        </p:tav>
                                      </p:tavLst>
                                    </p:anim>
                                    <p:anim calcmode="lin" valueType="num">
                                      <p:cBhvr>
                                        <p:cTn id="32" dur="500" fill="hold"/>
                                        <p:tgtEl>
                                          <p:spTgt spid="4">
                                            <p:graphicEl>
                                              <a:chart seriesIdx="-4" categoryIdx="3" bldStep="category"/>
                                            </p:graphicEl>
                                          </p:spTgt>
                                        </p:tgtEl>
                                        <p:attrNameLst>
                                          <p:attrName>ppt_h</p:attrName>
                                        </p:attrNameLst>
                                      </p:cBhvr>
                                      <p:tavLst>
                                        <p:tav tm="0">
                                          <p:val>
                                            <p:fltVal val="0"/>
                                          </p:val>
                                        </p:tav>
                                        <p:tav tm="100000">
                                          <p:val>
                                            <p:strVal val="#ppt_h"/>
                                          </p:val>
                                        </p:tav>
                                      </p:tavLst>
                                    </p:anim>
                                    <p:animEffect transition="in" filter="fade">
                                      <p:cBhvr>
                                        <p:cTn id="33" dur="500"/>
                                        <p:tgtEl>
                                          <p:spTgt spid="4">
                                            <p:graphicEl>
                                              <a:chart seriesIdx="-4" categoryIdx="3" bldStep="category"/>
                                            </p:graphicEl>
                                          </p:spTgt>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4">
                                            <p:graphicEl>
                                              <a:chart seriesIdx="-4" categoryIdx="4" bldStep="category"/>
                                            </p:graphicEl>
                                          </p:spTgt>
                                        </p:tgtEl>
                                        <p:attrNameLst>
                                          <p:attrName>style.visibility</p:attrName>
                                        </p:attrNameLst>
                                      </p:cBhvr>
                                      <p:to>
                                        <p:strVal val="visible"/>
                                      </p:to>
                                    </p:set>
                                    <p:anim calcmode="lin" valueType="num">
                                      <p:cBhvr>
                                        <p:cTn id="37" dur="500" fill="hold"/>
                                        <p:tgtEl>
                                          <p:spTgt spid="4">
                                            <p:graphicEl>
                                              <a:chart seriesIdx="-4" categoryIdx="4" bldStep="category"/>
                                            </p:graphicEl>
                                          </p:spTgt>
                                        </p:tgtEl>
                                        <p:attrNameLst>
                                          <p:attrName>ppt_w</p:attrName>
                                        </p:attrNameLst>
                                      </p:cBhvr>
                                      <p:tavLst>
                                        <p:tav tm="0">
                                          <p:val>
                                            <p:fltVal val="0"/>
                                          </p:val>
                                        </p:tav>
                                        <p:tav tm="100000">
                                          <p:val>
                                            <p:strVal val="#ppt_w"/>
                                          </p:val>
                                        </p:tav>
                                      </p:tavLst>
                                    </p:anim>
                                    <p:anim calcmode="lin" valueType="num">
                                      <p:cBhvr>
                                        <p:cTn id="38" dur="500" fill="hold"/>
                                        <p:tgtEl>
                                          <p:spTgt spid="4">
                                            <p:graphicEl>
                                              <a:chart seriesIdx="-4" categoryIdx="4" bldStep="category"/>
                                            </p:graphicEl>
                                          </p:spTgt>
                                        </p:tgtEl>
                                        <p:attrNameLst>
                                          <p:attrName>ppt_h</p:attrName>
                                        </p:attrNameLst>
                                      </p:cBhvr>
                                      <p:tavLst>
                                        <p:tav tm="0">
                                          <p:val>
                                            <p:fltVal val="0"/>
                                          </p:val>
                                        </p:tav>
                                        <p:tav tm="100000">
                                          <p:val>
                                            <p:strVal val="#ppt_h"/>
                                          </p:val>
                                        </p:tav>
                                      </p:tavLst>
                                    </p:anim>
                                    <p:animEffect transition="in" filter="fade">
                                      <p:cBhvr>
                                        <p:cTn id="39" dur="500"/>
                                        <p:tgtEl>
                                          <p:spTgt spid="4">
                                            <p:graphicEl>
                                              <a:chart seriesIdx="-4" categoryIdx="4" bldStep="category"/>
                                            </p:graphicEl>
                                          </p:spTgt>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4">
                                            <p:graphicEl>
                                              <a:chart seriesIdx="-4" categoryIdx="5" bldStep="category"/>
                                            </p:graphicEl>
                                          </p:spTgt>
                                        </p:tgtEl>
                                        <p:attrNameLst>
                                          <p:attrName>style.visibility</p:attrName>
                                        </p:attrNameLst>
                                      </p:cBhvr>
                                      <p:to>
                                        <p:strVal val="visible"/>
                                      </p:to>
                                    </p:set>
                                    <p:anim calcmode="lin" valueType="num">
                                      <p:cBhvr>
                                        <p:cTn id="43" dur="500" fill="hold"/>
                                        <p:tgtEl>
                                          <p:spTgt spid="4">
                                            <p:graphicEl>
                                              <a:chart seriesIdx="-4" categoryIdx="5" bldStep="category"/>
                                            </p:graphicEl>
                                          </p:spTgt>
                                        </p:tgtEl>
                                        <p:attrNameLst>
                                          <p:attrName>ppt_w</p:attrName>
                                        </p:attrNameLst>
                                      </p:cBhvr>
                                      <p:tavLst>
                                        <p:tav tm="0">
                                          <p:val>
                                            <p:fltVal val="0"/>
                                          </p:val>
                                        </p:tav>
                                        <p:tav tm="100000">
                                          <p:val>
                                            <p:strVal val="#ppt_w"/>
                                          </p:val>
                                        </p:tav>
                                      </p:tavLst>
                                    </p:anim>
                                    <p:anim calcmode="lin" valueType="num">
                                      <p:cBhvr>
                                        <p:cTn id="44" dur="500" fill="hold"/>
                                        <p:tgtEl>
                                          <p:spTgt spid="4">
                                            <p:graphicEl>
                                              <a:chart seriesIdx="-4" categoryIdx="5" bldStep="category"/>
                                            </p:graphicEl>
                                          </p:spTgt>
                                        </p:tgtEl>
                                        <p:attrNameLst>
                                          <p:attrName>ppt_h</p:attrName>
                                        </p:attrNameLst>
                                      </p:cBhvr>
                                      <p:tavLst>
                                        <p:tav tm="0">
                                          <p:val>
                                            <p:fltVal val="0"/>
                                          </p:val>
                                        </p:tav>
                                        <p:tav tm="100000">
                                          <p:val>
                                            <p:strVal val="#ppt_h"/>
                                          </p:val>
                                        </p:tav>
                                      </p:tavLst>
                                    </p:anim>
                                    <p:animEffect transition="in" filter="fade">
                                      <p:cBhvr>
                                        <p:cTn id="45" dur="500"/>
                                        <p:tgtEl>
                                          <p:spTgt spid="4">
                                            <p:graphicEl>
                                              <a:chart seriesIdx="-4" categoryIdx="5" bldStep="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Chart bld="category"/>
        </p:bldSub>
      </p:bldGraphic>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971600" y="620688"/>
            <a:ext cx="7200800" cy="504056"/>
          </a:xfrm>
          <a:prstGeom prst="rect">
            <a:avLst/>
          </a:prstGeom>
        </p:spPr>
        <p:txBody>
          <a:bodyPr/>
          <a:lstStyle>
            <a:lvl1pPr algn="l" defTabSz="685983" rtl="0" eaLnBrk="1" latinLnBrk="0" hangingPunct="1">
              <a:lnSpc>
                <a:spcPct val="90000"/>
              </a:lnSpc>
              <a:spcBef>
                <a:spcPct val="0"/>
              </a:spcBef>
              <a:buNone/>
              <a:defRPr sz="3001" kern="1200" cap="all" baseline="0">
                <a:solidFill>
                  <a:schemeClr val="tx1">
                    <a:lumMod val="50000"/>
                  </a:schemeClr>
                </a:solidFill>
                <a:latin typeface="+mj-lt"/>
                <a:ea typeface="+mj-ea"/>
                <a:cs typeface="+mj-cs"/>
              </a:defRPr>
            </a:lvl1pPr>
          </a:lstStyle>
          <a:p>
            <a:pPr algn="ctr"/>
            <a:r>
              <a:rPr lang="en-NZ" sz="2800" dirty="0"/>
              <a:t>ITO</a:t>
            </a:r>
            <a:r>
              <a:rPr lang="en-NZ" sz="2800" cap="none" dirty="0"/>
              <a:t>s</a:t>
            </a:r>
            <a:r>
              <a:rPr lang="en-NZ" sz="2800" dirty="0"/>
              <a:t> AND EMERGING MARKETS</a:t>
            </a:r>
          </a:p>
        </p:txBody>
      </p:sp>
      <p:grpSp>
        <p:nvGrpSpPr>
          <p:cNvPr id="18" name="Group 17"/>
          <p:cNvGrpSpPr/>
          <p:nvPr/>
        </p:nvGrpSpPr>
        <p:grpSpPr>
          <a:xfrm>
            <a:off x="395536" y="1412776"/>
            <a:ext cx="1997929" cy="1743150"/>
            <a:chOff x="395536" y="1412776"/>
            <a:chExt cx="1997929" cy="174315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5536" y="1412776"/>
              <a:ext cx="1997929" cy="1453160"/>
            </a:xfrm>
            <a:prstGeom prst="rect">
              <a:avLst/>
            </a:prstGeom>
          </p:spPr>
        </p:pic>
        <p:sp>
          <p:nvSpPr>
            <p:cNvPr id="9" name="Subtitle 2"/>
            <p:cNvSpPr txBox="1">
              <a:spLocks/>
            </p:cNvSpPr>
            <p:nvPr/>
          </p:nvSpPr>
          <p:spPr>
            <a:xfrm>
              <a:off x="467544" y="2865936"/>
              <a:ext cx="1872208" cy="289990"/>
            </a:xfrm>
            <a:prstGeom prst="rect">
              <a:avLst/>
            </a:prstGeom>
          </p:spPr>
          <p:txBody>
            <a:bodyPr>
              <a:normAutofit/>
            </a:bodyPr>
            <a:lstStyle>
              <a:lvl1pPr marL="205795" indent="-171496" algn="l" defTabSz="685983" rtl="0" eaLnBrk="1" latinLnBrk="0" hangingPunct="1">
                <a:lnSpc>
                  <a:spcPct val="90000"/>
                </a:lnSpc>
                <a:spcBef>
                  <a:spcPts val="1350"/>
                </a:spcBef>
                <a:buClr>
                  <a:schemeClr val="tx1"/>
                </a:buClr>
                <a:buSzPct val="80000"/>
                <a:buFont typeface="Arial" pitchFamily="34" charset="0"/>
                <a:buChar char="•"/>
                <a:defRPr sz="1800" kern="1200">
                  <a:solidFill>
                    <a:schemeClr val="tx1"/>
                  </a:solidFill>
                  <a:latin typeface="+mn-lt"/>
                  <a:ea typeface="+mn-ea"/>
                  <a:cs typeface="+mn-cs"/>
                </a:defRPr>
              </a:lvl1pPr>
              <a:lvl2pPr marL="377291" indent="-171496" algn="l" defTabSz="685983" rtl="0" eaLnBrk="1" latinLnBrk="0" hangingPunct="1">
                <a:lnSpc>
                  <a:spcPct val="90000"/>
                </a:lnSpc>
                <a:spcBef>
                  <a:spcPts val="450"/>
                </a:spcBef>
                <a:buClr>
                  <a:schemeClr val="tx1"/>
                </a:buClr>
                <a:buSzPct val="80000"/>
                <a:buFont typeface="Arial" pitchFamily="34" charset="0"/>
                <a:buChar char="•"/>
                <a:defRPr sz="1500" kern="1200">
                  <a:solidFill>
                    <a:schemeClr val="tx1"/>
                  </a:solidFill>
                  <a:latin typeface="+mn-lt"/>
                  <a:ea typeface="+mn-ea"/>
                  <a:cs typeface="+mn-cs"/>
                </a:defRPr>
              </a:lvl2pPr>
              <a:lvl3pPr marL="548786" indent="-171496" algn="l" defTabSz="685983" rtl="0" eaLnBrk="1" latinLnBrk="0" hangingPunct="1">
                <a:lnSpc>
                  <a:spcPct val="90000"/>
                </a:lnSpc>
                <a:spcBef>
                  <a:spcPts val="450"/>
                </a:spcBef>
                <a:buClr>
                  <a:schemeClr val="tx1"/>
                </a:buClr>
                <a:buSzPct val="80000"/>
                <a:buFont typeface="Arial" pitchFamily="34" charset="0"/>
                <a:buChar char="•"/>
                <a:defRPr sz="1350" kern="1200">
                  <a:solidFill>
                    <a:schemeClr val="tx1"/>
                  </a:solidFill>
                  <a:latin typeface="+mn-lt"/>
                  <a:ea typeface="+mn-ea"/>
                  <a:cs typeface="+mn-cs"/>
                </a:defRPr>
              </a:lvl3pPr>
              <a:lvl4pPr marL="720282" indent="-171496" algn="l" defTabSz="685983" rtl="0" eaLnBrk="1" latinLnBrk="0" hangingPunct="1">
                <a:lnSpc>
                  <a:spcPct val="90000"/>
                </a:lnSpc>
                <a:spcBef>
                  <a:spcPts val="450"/>
                </a:spcBef>
                <a:buClr>
                  <a:schemeClr val="tx1"/>
                </a:buClr>
                <a:buSzPct val="80000"/>
                <a:buFont typeface="Arial" pitchFamily="34" charset="0"/>
                <a:buChar char="•"/>
                <a:defRPr sz="1200" kern="1200">
                  <a:solidFill>
                    <a:schemeClr val="tx1"/>
                  </a:solidFill>
                  <a:latin typeface="+mn-lt"/>
                  <a:ea typeface="+mn-ea"/>
                  <a:cs typeface="+mn-cs"/>
                </a:defRPr>
              </a:lvl4pPr>
              <a:lvl5pPr marL="891778" indent="-171496" algn="l" defTabSz="685983" rtl="0" eaLnBrk="1" latinLnBrk="0" hangingPunct="1">
                <a:lnSpc>
                  <a:spcPct val="90000"/>
                </a:lnSpc>
                <a:spcBef>
                  <a:spcPts val="450"/>
                </a:spcBef>
                <a:buClr>
                  <a:schemeClr val="tx1"/>
                </a:buClr>
                <a:buSzPct val="80000"/>
                <a:buFont typeface="Arial" pitchFamily="34" charset="0"/>
                <a:buChar char="•"/>
                <a:defRPr sz="1200" kern="1200">
                  <a:solidFill>
                    <a:schemeClr val="tx1"/>
                  </a:solidFill>
                  <a:latin typeface="+mn-lt"/>
                  <a:ea typeface="+mn-ea"/>
                  <a:cs typeface="+mn-cs"/>
                </a:defRPr>
              </a:lvl5pPr>
              <a:lvl6pPr marL="1063273" indent="-171496" algn="l" defTabSz="685983" rtl="0" eaLnBrk="1" latinLnBrk="0" hangingPunct="1">
                <a:spcBef>
                  <a:spcPts val="450"/>
                </a:spcBef>
                <a:buSzPct val="80000"/>
                <a:buFont typeface="Arial" pitchFamily="34" charset="0"/>
                <a:buChar char="•"/>
                <a:defRPr sz="1200" kern="1200">
                  <a:solidFill>
                    <a:schemeClr val="tx1"/>
                  </a:solidFill>
                  <a:latin typeface="+mn-lt"/>
                  <a:ea typeface="+mn-ea"/>
                  <a:cs typeface="+mn-cs"/>
                </a:defRPr>
              </a:lvl6pPr>
              <a:lvl7pPr marL="1234769" indent="-171496" algn="l" defTabSz="685983" rtl="0" eaLnBrk="1" latinLnBrk="0" hangingPunct="1">
                <a:spcBef>
                  <a:spcPts val="450"/>
                </a:spcBef>
                <a:buSzPct val="80000"/>
                <a:buFont typeface="Arial" pitchFamily="34" charset="0"/>
                <a:buChar char="•"/>
                <a:defRPr sz="1200" kern="1200">
                  <a:solidFill>
                    <a:schemeClr val="tx1"/>
                  </a:solidFill>
                  <a:latin typeface="+mn-lt"/>
                  <a:ea typeface="+mn-ea"/>
                  <a:cs typeface="+mn-cs"/>
                </a:defRPr>
              </a:lvl7pPr>
              <a:lvl8pPr marL="1406265" indent="-171496" algn="l" defTabSz="685983" rtl="0" eaLnBrk="1" latinLnBrk="0" hangingPunct="1">
                <a:spcBef>
                  <a:spcPts val="450"/>
                </a:spcBef>
                <a:buSzPct val="80000"/>
                <a:buFont typeface="Arial" pitchFamily="34" charset="0"/>
                <a:buChar char="•"/>
                <a:defRPr sz="1200" kern="1200">
                  <a:solidFill>
                    <a:schemeClr val="tx1"/>
                  </a:solidFill>
                  <a:latin typeface="+mn-lt"/>
                  <a:ea typeface="+mn-ea"/>
                  <a:cs typeface="+mn-cs"/>
                </a:defRPr>
              </a:lvl8pPr>
              <a:lvl9pPr marL="1577761" indent="-171496" algn="l" defTabSz="685983" rtl="0" eaLnBrk="1" latinLnBrk="0" hangingPunct="1">
                <a:spcBef>
                  <a:spcPts val="450"/>
                </a:spcBef>
                <a:buSzPct val="80000"/>
                <a:buFont typeface="Arial" pitchFamily="34" charset="0"/>
                <a:buChar char="•"/>
                <a:defRPr sz="1200" kern="1200" baseline="0">
                  <a:solidFill>
                    <a:schemeClr val="tx1"/>
                  </a:solidFill>
                  <a:latin typeface="+mn-lt"/>
                  <a:ea typeface="+mn-ea"/>
                  <a:cs typeface="+mn-cs"/>
                </a:defRPr>
              </a:lvl9pPr>
            </a:lstStyle>
            <a:p>
              <a:pPr marL="0" indent="0">
                <a:buNone/>
              </a:pPr>
              <a:r>
                <a:rPr lang="en-NZ" sz="1400" dirty="0">
                  <a:solidFill>
                    <a:schemeClr val="tx1">
                      <a:lumMod val="75000"/>
                    </a:schemeClr>
                  </a:solidFill>
                  <a:latin typeface="Calibri" panose="020F0502020204030204" pitchFamily="34" charset="0"/>
                </a:rPr>
                <a:t>RUSSIA</a:t>
              </a:r>
            </a:p>
          </p:txBody>
        </p:sp>
      </p:grpSp>
      <p:grpSp>
        <p:nvGrpSpPr>
          <p:cNvPr id="19" name="Group 18"/>
          <p:cNvGrpSpPr/>
          <p:nvPr/>
        </p:nvGrpSpPr>
        <p:grpSpPr>
          <a:xfrm>
            <a:off x="2590661" y="1412776"/>
            <a:ext cx="1997928" cy="1743150"/>
            <a:chOff x="2555776" y="1415083"/>
            <a:chExt cx="1997928" cy="1743150"/>
          </a:xfrm>
        </p:grpSpPr>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55776" y="1415083"/>
              <a:ext cx="1997928" cy="1453160"/>
            </a:xfrm>
            <a:prstGeom prst="rect">
              <a:avLst/>
            </a:prstGeom>
          </p:spPr>
        </p:pic>
        <p:sp>
          <p:nvSpPr>
            <p:cNvPr id="12" name="Subtitle 2"/>
            <p:cNvSpPr txBox="1">
              <a:spLocks/>
            </p:cNvSpPr>
            <p:nvPr/>
          </p:nvSpPr>
          <p:spPr>
            <a:xfrm>
              <a:off x="2627784" y="2868243"/>
              <a:ext cx="1872208" cy="289990"/>
            </a:xfrm>
            <a:prstGeom prst="rect">
              <a:avLst/>
            </a:prstGeom>
          </p:spPr>
          <p:txBody>
            <a:bodyPr>
              <a:normAutofit/>
            </a:bodyPr>
            <a:lstStyle>
              <a:lvl1pPr marL="205795" indent="-171496" algn="l" defTabSz="685983" rtl="0" eaLnBrk="1" latinLnBrk="0" hangingPunct="1">
                <a:lnSpc>
                  <a:spcPct val="90000"/>
                </a:lnSpc>
                <a:spcBef>
                  <a:spcPts val="1350"/>
                </a:spcBef>
                <a:buClr>
                  <a:schemeClr val="tx1"/>
                </a:buClr>
                <a:buSzPct val="80000"/>
                <a:buFont typeface="Arial" pitchFamily="34" charset="0"/>
                <a:buChar char="•"/>
                <a:defRPr sz="1800" kern="1200">
                  <a:solidFill>
                    <a:schemeClr val="tx1"/>
                  </a:solidFill>
                  <a:latin typeface="+mn-lt"/>
                  <a:ea typeface="+mn-ea"/>
                  <a:cs typeface="+mn-cs"/>
                </a:defRPr>
              </a:lvl1pPr>
              <a:lvl2pPr marL="377291" indent="-171496" algn="l" defTabSz="685983" rtl="0" eaLnBrk="1" latinLnBrk="0" hangingPunct="1">
                <a:lnSpc>
                  <a:spcPct val="90000"/>
                </a:lnSpc>
                <a:spcBef>
                  <a:spcPts val="450"/>
                </a:spcBef>
                <a:buClr>
                  <a:schemeClr val="tx1"/>
                </a:buClr>
                <a:buSzPct val="80000"/>
                <a:buFont typeface="Arial" pitchFamily="34" charset="0"/>
                <a:buChar char="•"/>
                <a:defRPr sz="1500" kern="1200">
                  <a:solidFill>
                    <a:schemeClr val="tx1"/>
                  </a:solidFill>
                  <a:latin typeface="+mn-lt"/>
                  <a:ea typeface="+mn-ea"/>
                  <a:cs typeface="+mn-cs"/>
                </a:defRPr>
              </a:lvl2pPr>
              <a:lvl3pPr marL="548786" indent="-171496" algn="l" defTabSz="685983" rtl="0" eaLnBrk="1" latinLnBrk="0" hangingPunct="1">
                <a:lnSpc>
                  <a:spcPct val="90000"/>
                </a:lnSpc>
                <a:spcBef>
                  <a:spcPts val="450"/>
                </a:spcBef>
                <a:buClr>
                  <a:schemeClr val="tx1"/>
                </a:buClr>
                <a:buSzPct val="80000"/>
                <a:buFont typeface="Arial" pitchFamily="34" charset="0"/>
                <a:buChar char="•"/>
                <a:defRPr sz="1350" kern="1200">
                  <a:solidFill>
                    <a:schemeClr val="tx1"/>
                  </a:solidFill>
                  <a:latin typeface="+mn-lt"/>
                  <a:ea typeface="+mn-ea"/>
                  <a:cs typeface="+mn-cs"/>
                </a:defRPr>
              </a:lvl3pPr>
              <a:lvl4pPr marL="720282" indent="-171496" algn="l" defTabSz="685983" rtl="0" eaLnBrk="1" latinLnBrk="0" hangingPunct="1">
                <a:lnSpc>
                  <a:spcPct val="90000"/>
                </a:lnSpc>
                <a:spcBef>
                  <a:spcPts val="450"/>
                </a:spcBef>
                <a:buClr>
                  <a:schemeClr val="tx1"/>
                </a:buClr>
                <a:buSzPct val="80000"/>
                <a:buFont typeface="Arial" pitchFamily="34" charset="0"/>
                <a:buChar char="•"/>
                <a:defRPr sz="1200" kern="1200">
                  <a:solidFill>
                    <a:schemeClr val="tx1"/>
                  </a:solidFill>
                  <a:latin typeface="+mn-lt"/>
                  <a:ea typeface="+mn-ea"/>
                  <a:cs typeface="+mn-cs"/>
                </a:defRPr>
              </a:lvl4pPr>
              <a:lvl5pPr marL="891778" indent="-171496" algn="l" defTabSz="685983" rtl="0" eaLnBrk="1" latinLnBrk="0" hangingPunct="1">
                <a:lnSpc>
                  <a:spcPct val="90000"/>
                </a:lnSpc>
                <a:spcBef>
                  <a:spcPts val="450"/>
                </a:spcBef>
                <a:buClr>
                  <a:schemeClr val="tx1"/>
                </a:buClr>
                <a:buSzPct val="80000"/>
                <a:buFont typeface="Arial" pitchFamily="34" charset="0"/>
                <a:buChar char="•"/>
                <a:defRPr sz="1200" kern="1200">
                  <a:solidFill>
                    <a:schemeClr val="tx1"/>
                  </a:solidFill>
                  <a:latin typeface="+mn-lt"/>
                  <a:ea typeface="+mn-ea"/>
                  <a:cs typeface="+mn-cs"/>
                </a:defRPr>
              </a:lvl5pPr>
              <a:lvl6pPr marL="1063273" indent="-171496" algn="l" defTabSz="685983" rtl="0" eaLnBrk="1" latinLnBrk="0" hangingPunct="1">
                <a:spcBef>
                  <a:spcPts val="450"/>
                </a:spcBef>
                <a:buSzPct val="80000"/>
                <a:buFont typeface="Arial" pitchFamily="34" charset="0"/>
                <a:buChar char="•"/>
                <a:defRPr sz="1200" kern="1200">
                  <a:solidFill>
                    <a:schemeClr val="tx1"/>
                  </a:solidFill>
                  <a:latin typeface="+mn-lt"/>
                  <a:ea typeface="+mn-ea"/>
                  <a:cs typeface="+mn-cs"/>
                </a:defRPr>
              </a:lvl6pPr>
              <a:lvl7pPr marL="1234769" indent="-171496" algn="l" defTabSz="685983" rtl="0" eaLnBrk="1" latinLnBrk="0" hangingPunct="1">
                <a:spcBef>
                  <a:spcPts val="450"/>
                </a:spcBef>
                <a:buSzPct val="80000"/>
                <a:buFont typeface="Arial" pitchFamily="34" charset="0"/>
                <a:buChar char="•"/>
                <a:defRPr sz="1200" kern="1200">
                  <a:solidFill>
                    <a:schemeClr val="tx1"/>
                  </a:solidFill>
                  <a:latin typeface="+mn-lt"/>
                  <a:ea typeface="+mn-ea"/>
                  <a:cs typeface="+mn-cs"/>
                </a:defRPr>
              </a:lvl7pPr>
              <a:lvl8pPr marL="1406265" indent="-171496" algn="l" defTabSz="685983" rtl="0" eaLnBrk="1" latinLnBrk="0" hangingPunct="1">
                <a:spcBef>
                  <a:spcPts val="450"/>
                </a:spcBef>
                <a:buSzPct val="80000"/>
                <a:buFont typeface="Arial" pitchFamily="34" charset="0"/>
                <a:buChar char="•"/>
                <a:defRPr sz="1200" kern="1200">
                  <a:solidFill>
                    <a:schemeClr val="tx1"/>
                  </a:solidFill>
                  <a:latin typeface="+mn-lt"/>
                  <a:ea typeface="+mn-ea"/>
                  <a:cs typeface="+mn-cs"/>
                </a:defRPr>
              </a:lvl8pPr>
              <a:lvl9pPr marL="1577761" indent="-171496" algn="l" defTabSz="685983" rtl="0" eaLnBrk="1" latinLnBrk="0" hangingPunct="1">
                <a:spcBef>
                  <a:spcPts val="450"/>
                </a:spcBef>
                <a:buSzPct val="80000"/>
                <a:buFont typeface="Arial" pitchFamily="34" charset="0"/>
                <a:buChar char="•"/>
                <a:defRPr sz="1200" kern="1200" baseline="0">
                  <a:solidFill>
                    <a:schemeClr val="tx1"/>
                  </a:solidFill>
                  <a:latin typeface="+mn-lt"/>
                  <a:ea typeface="+mn-ea"/>
                  <a:cs typeface="+mn-cs"/>
                </a:defRPr>
              </a:lvl9pPr>
            </a:lstStyle>
            <a:p>
              <a:pPr marL="0" indent="0">
                <a:buNone/>
              </a:pPr>
              <a:r>
                <a:rPr lang="en-NZ" sz="1400" dirty="0">
                  <a:solidFill>
                    <a:schemeClr val="tx1">
                      <a:lumMod val="75000"/>
                    </a:schemeClr>
                  </a:solidFill>
                  <a:latin typeface="Calibri" panose="020F0502020204030204" pitchFamily="34" charset="0"/>
                </a:rPr>
                <a:t>BRAZIL</a:t>
              </a:r>
            </a:p>
          </p:txBody>
        </p:sp>
      </p:grpSp>
      <p:grpSp>
        <p:nvGrpSpPr>
          <p:cNvPr id="20" name="Group 19"/>
          <p:cNvGrpSpPr/>
          <p:nvPr/>
        </p:nvGrpSpPr>
        <p:grpSpPr>
          <a:xfrm>
            <a:off x="4800799" y="1383565"/>
            <a:ext cx="1997928" cy="1743150"/>
            <a:chOff x="4709963" y="1412776"/>
            <a:chExt cx="1997928" cy="1743150"/>
          </a:xfrm>
        </p:grpSpPr>
        <p:pic>
          <p:nvPicPr>
            <p:cNvPr id="13" name="Picture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09963" y="1412776"/>
              <a:ext cx="1997928" cy="1453160"/>
            </a:xfrm>
            <a:prstGeom prst="rect">
              <a:avLst/>
            </a:prstGeom>
          </p:spPr>
        </p:pic>
        <p:sp>
          <p:nvSpPr>
            <p:cNvPr id="15" name="Subtitle 2"/>
            <p:cNvSpPr txBox="1">
              <a:spLocks/>
            </p:cNvSpPr>
            <p:nvPr/>
          </p:nvSpPr>
          <p:spPr>
            <a:xfrm>
              <a:off x="4781971" y="2865936"/>
              <a:ext cx="1872208" cy="289990"/>
            </a:xfrm>
            <a:prstGeom prst="rect">
              <a:avLst/>
            </a:prstGeom>
          </p:spPr>
          <p:txBody>
            <a:bodyPr>
              <a:normAutofit/>
            </a:bodyPr>
            <a:lstStyle>
              <a:lvl1pPr marL="205795" indent="-171496" algn="l" defTabSz="685983" rtl="0" eaLnBrk="1" latinLnBrk="0" hangingPunct="1">
                <a:lnSpc>
                  <a:spcPct val="90000"/>
                </a:lnSpc>
                <a:spcBef>
                  <a:spcPts val="1350"/>
                </a:spcBef>
                <a:buClr>
                  <a:schemeClr val="tx1"/>
                </a:buClr>
                <a:buSzPct val="80000"/>
                <a:buFont typeface="Arial" pitchFamily="34" charset="0"/>
                <a:buChar char="•"/>
                <a:defRPr sz="1800" kern="1200">
                  <a:solidFill>
                    <a:schemeClr val="tx1"/>
                  </a:solidFill>
                  <a:latin typeface="+mn-lt"/>
                  <a:ea typeface="+mn-ea"/>
                  <a:cs typeface="+mn-cs"/>
                </a:defRPr>
              </a:lvl1pPr>
              <a:lvl2pPr marL="377291" indent="-171496" algn="l" defTabSz="685983" rtl="0" eaLnBrk="1" latinLnBrk="0" hangingPunct="1">
                <a:lnSpc>
                  <a:spcPct val="90000"/>
                </a:lnSpc>
                <a:spcBef>
                  <a:spcPts val="450"/>
                </a:spcBef>
                <a:buClr>
                  <a:schemeClr val="tx1"/>
                </a:buClr>
                <a:buSzPct val="80000"/>
                <a:buFont typeface="Arial" pitchFamily="34" charset="0"/>
                <a:buChar char="•"/>
                <a:defRPr sz="1500" kern="1200">
                  <a:solidFill>
                    <a:schemeClr val="tx1"/>
                  </a:solidFill>
                  <a:latin typeface="+mn-lt"/>
                  <a:ea typeface="+mn-ea"/>
                  <a:cs typeface="+mn-cs"/>
                </a:defRPr>
              </a:lvl2pPr>
              <a:lvl3pPr marL="548786" indent="-171496" algn="l" defTabSz="685983" rtl="0" eaLnBrk="1" latinLnBrk="0" hangingPunct="1">
                <a:lnSpc>
                  <a:spcPct val="90000"/>
                </a:lnSpc>
                <a:spcBef>
                  <a:spcPts val="450"/>
                </a:spcBef>
                <a:buClr>
                  <a:schemeClr val="tx1"/>
                </a:buClr>
                <a:buSzPct val="80000"/>
                <a:buFont typeface="Arial" pitchFamily="34" charset="0"/>
                <a:buChar char="•"/>
                <a:defRPr sz="1350" kern="1200">
                  <a:solidFill>
                    <a:schemeClr val="tx1"/>
                  </a:solidFill>
                  <a:latin typeface="+mn-lt"/>
                  <a:ea typeface="+mn-ea"/>
                  <a:cs typeface="+mn-cs"/>
                </a:defRPr>
              </a:lvl3pPr>
              <a:lvl4pPr marL="720282" indent="-171496" algn="l" defTabSz="685983" rtl="0" eaLnBrk="1" latinLnBrk="0" hangingPunct="1">
                <a:lnSpc>
                  <a:spcPct val="90000"/>
                </a:lnSpc>
                <a:spcBef>
                  <a:spcPts val="450"/>
                </a:spcBef>
                <a:buClr>
                  <a:schemeClr val="tx1"/>
                </a:buClr>
                <a:buSzPct val="80000"/>
                <a:buFont typeface="Arial" pitchFamily="34" charset="0"/>
                <a:buChar char="•"/>
                <a:defRPr sz="1200" kern="1200">
                  <a:solidFill>
                    <a:schemeClr val="tx1"/>
                  </a:solidFill>
                  <a:latin typeface="+mn-lt"/>
                  <a:ea typeface="+mn-ea"/>
                  <a:cs typeface="+mn-cs"/>
                </a:defRPr>
              </a:lvl4pPr>
              <a:lvl5pPr marL="891778" indent="-171496" algn="l" defTabSz="685983" rtl="0" eaLnBrk="1" latinLnBrk="0" hangingPunct="1">
                <a:lnSpc>
                  <a:spcPct val="90000"/>
                </a:lnSpc>
                <a:spcBef>
                  <a:spcPts val="450"/>
                </a:spcBef>
                <a:buClr>
                  <a:schemeClr val="tx1"/>
                </a:buClr>
                <a:buSzPct val="80000"/>
                <a:buFont typeface="Arial" pitchFamily="34" charset="0"/>
                <a:buChar char="•"/>
                <a:defRPr sz="1200" kern="1200">
                  <a:solidFill>
                    <a:schemeClr val="tx1"/>
                  </a:solidFill>
                  <a:latin typeface="+mn-lt"/>
                  <a:ea typeface="+mn-ea"/>
                  <a:cs typeface="+mn-cs"/>
                </a:defRPr>
              </a:lvl5pPr>
              <a:lvl6pPr marL="1063273" indent="-171496" algn="l" defTabSz="685983" rtl="0" eaLnBrk="1" latinLnBrk="0" hangingPunct="1">
                <a:spcBef>
                  <a:spcPts val="450"/>
                </a:spcBef>
                <a:buSzPct val="80000"/>
                <a:buFont typeface="Arial" pitchFamily="34" charset="0"/>
                <a:buChar char="•"/>
                <a:defRPr sz="1200" kern="1200">
                  <a:solidFill>
                    <a:schemeClr val="tx1"/>
                  </a:solidFill>
                  <a:latin typeface="+mn-lt"/>
                  <a:ea typeface="+mn-ea"/>
                  <a:cs typeface="+mn-cs"/>
                </a:defRPr>
              </a:lvl6pPr>
              <a:lvl7pPr marL="1234769" indent="-171496" algn="l" defTabSz="685983" rtl="0" eaLnBrk="1" latinLnBrk="0" hangingPunct="1">
                <a:spcBef>
                  <a:spcPts val="450"/>
                </a:spcBef>
                <a:buSzPct val="80000"/>
                <a:buFont typeface="Arial" pitchFamily="34" charset="0"/>
                <a:buChar char="•"/>
                <a:defRPr sz="1200" kern="1200">
                  <a:solidFill>
                    <a:schemeClr val="tx1"/>
                  </a:solidFill>
                  <a:latin typeface="+mn-lt"/>
                  <a:ea typeface="+mn-ea"/>
                  <a:cs typeface="+mn-cs"/>
                </a:defRPr>
              </a:lvl7pPr>
              <a:lvl8pPr marL="1406265" indent="-171496" algn="l" defTabSz="685983" rtl="0" eaLnBrk="1" latinLnBrk="0" hangingPunct="1">
                <a:spcBef>
                  <a:spcPts val="450"/>
                </a:spcBef>
                <a:buSzPct val="80000"/>
                <a:buFont typeface="Arial" pitchFamily="34" charset="0"/>
                <a:buChar char="•"/>
                <a:defRPr sz="1200" kern="1200">
                  <a:solidFill>
                    <a:schemeClr val="tx1"/>
                  </a:solidFill>
                  <a:latin typeface="+mn-lt"/>
                  <a:ea typeface="+mn-ea"/>
                  <a:cs typeface="+mn-cs"/>
                </a:defRPr>
              </a:lvl8pPr>
              <a:lvl9pPr marL="1577761" indent="-171496" algn="l" defTabSz="685983" rtl="0" eaLnBrk="1" latinLnBrk="0" hangingPunct="1">
                <a:spcBef>
                  <a:spcPts val="450"/>
                </a:spcBef>
                <a:buSzPct val="80000"/>
                <a:buFont typeface="Arial" pitchFamily="34" charset="0"/>
                <a:buChar char="•"/>
                <a:defRPr sz="1200" kern="1200" baseline="0">
                  <a:solidFill>
                    <a:schemeClr val="tx1"/>
                  </a:solidFill>
                  <a:latin typeface="+mn-lt"/>
                  <a:ea typeface="+mn-ea"/>
                  <a:cs typeface="+mn-cs"/>
                </a:defRPr>
              </a:lvl9pPr>
            </a:lstStyle>
            <a:p>
              <a:pPr marL="0" indent="0">
                <a:buNone/>
              </a:pPr>
              <a:r>
                <a:rPr lang="en-NZ" sz="1400" dirty="0">
                  <a:solidFill>
                    <a:schemeClr val="tx1">
                      <a:lumMod val="75000"/>
                    </a:schemeClr>
                  </a:solidFill>
                  <a:latin typeface="Calibri" panose="020F0502020204030204" pitchFamily="34" charset="0"/>
                </a:rPr>
                <a:t>INDIA</a:t>
              </a:r>
            </a:p>
          </p:txBody>
        </p:sp>
      </p:grpSp>
      <p:grpSp>
        <p:nvGrpSpPr>
          <p:cNvPr id="21" name="Group 20"/>
          <p:cNvGrpSpPr/>
          <p:nvPr/>
        </p:nvGrpSpPr>
        <p:grpSpPr>
          <a:xfrm>
            <a:off x="6870203" y="1415083"/>
            <a:ext cx="1997928" cy="1743150"/>
            <a:chOff x="6870203" y="1415083"/>
            <a:chExt cx="1997928" cy="1743150"/>
          </a:xfrm>
        </p:grpSpPr>
        <p:pic>
          <p:nvPicPr>
            <p:cNvPr id="16" name="Picture 1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870203" y="1415083"/>
              <a:ext cx="1997928" cy="1453159"/>
            </a:xfrm>
            <a:prstGeom prst="rect">
              <a:avLst/>
            </a:prstGeom>
          </p:spPr>
        </p:pic>
        <p:sp>
          <p:nvSpPr>
            <p:cNvPr id="17" name="Subtitle 2"/>
            <p:cNvSpPr txBox="1">
              <a:spLocks/>
            </p:cNvSpPr>
            <p:nvPr/>
          </p:nvSpPr>
          <p:spPr>
            <a:xfrm>
              <a:off x="6942211" y="2868243"/>
              <a:ext cx="1872208" cy="289990"/>
            </a:xfrm>
            <a:prstGeom prst="rect">
              <a:avLst/>
            </a:prstGeom>
          </p:spPr>
          <p:txBody>
            <a:bodyPr>
              <a:normAutofit/>
            </a:bodyPr>
            <a:lstStyle>
              <a:lvl1pPr marL="205795" indent="-171496" algn="l" defTabSz="685983" rtl="0" eaLnBrk="1" latinLnBrk="0" hangingPunct="1">
                <a:lnSpc>
                  <a:spcPct val="90000"/>
                </a:lnSpc>
                <a:spcBef>
                  <a:spcPts val="1350"/>
                </a:spcBef>
                <a:buClr>
                  <a:schemeClr val="tx1"/>
                </a:buClr>
                <a:buSzPct val="80000"/>
                <a:buFont typeface="Arial" pitchFamily="34" charset="0"/>
                <a:buChar char="•"/>
                <a:defRPr sz="1800" kern="1200">
                  <a:solidFill>
                    <a:schemeClr val="tx1"/>
                  </a:solidFill>
                  <a:latin typeface="+mn-lt"/>
                  <a:ea typeface="+mn-ea"/>
                  <a:cs typeface="+mn-cs"/>
                </a:defRPr>
              </a:lvl1pPr>
              <a:lvl2pPr marL="377291" indent="-171496" algn="l" defTabSz="685983" rtl="0" eaLnBrk="1" latinLnBrk="0" hangingPunct="1">
                <a:lnSpc>
                  <a:spcPct val="90000"/>
                </a:lnSpc>
                <a:spcBef>
                  <a:spcPts val="450"/>
                </a:spcBef>
                <a:buClr>
                  <a:schemeClr val="tx1"/>
                </a:buClr>
                <a:buSzPct val="80000"/>
                <a:buFont typeface="Arial" pitchFamily="34" charset="0"/>
                <a:buChar char="•"/>
                <a:defRPr sz="1500" kern="1200">
                  <a:solidFill>
                    <a:schemeClr val="tx1"/>
                  </a:solidFill>
                  <a:latin typeface="+mn-lt"/>
                  <a:ea typeface="+mn-ea"/>
                  <a:cs typeface="+mn-cs"/>
                </a:defRPr>
              </a:lvl2pPr>
              <a:lvl3pPr marL="548786" indent="-171496" algn="l" defTabSz="685983" rtl="0" eaLnBrk="1" latinLnBrk="0" hangingPunct="1">
                <a:lnSpc>
                  <a:spcPct val="90000"/>
                </a:lnSpc>
                <a:spcBef>
                  <a:spcPts val="450"/>
                </a:spcBef>
                <a:buClr>
                  <a:schemeClr val="tx1"/>
                </a:buClr>
                <a:buSzPct val="80000"/>
                <a:buFont typeface="Arial" pitchFamily="34" charset="0"/>
                <a:buChar char="•"/>
                <a:defRPr sz="1350" kern="1200">
                  <a:solidFill>
                    <a:schemeClr val="tx1"/>
                  </a:solidFill>
                  <a:latin typeface="+mn-lt"/>
                  <a:ea typeface="+mn-ea"/>
                  <a:cs typeface="+mn-cs"/>
                </a:defRPr>
              </a:lvl3pPr>
              <a:lvl4pPr marL="720282" indent="-171496" algn="l" defTabSz="685983" rtl="0" eaLnBrk="1" latinLnBrk="0" hangingPunct="1">
                <a:lnSpc>
                  <a:spcPct val="90000"/>
                </a:lnSpc>
                <a:spcBef>
                  <a:spcPts val="450"/>
                </a:spcBef>
                <a:buClr>
                  <a:schemeClr val="tx1"/>
                </a:buClr>
                <a:buSzPct val="80000"/>
                <a:buFont typeface="Arial" pitchFamily="34" charset="0"/>
                <a:buChar char="•"/>
                <a:defRPr sz="1200" kern="1200">
                  <a:solidFill>
                    <a:schemeClr val="tx1"/>
                  </a:solidFill>
                  <a:latin typeface="+mn-lt"/>
                  <a:ea typeface="+mn-ea"/>
                  <a:cs typeface="+mn-cs"/>
                </a:defRPr>
              </a:lvl4pPr>
              <a:lvl5pPr marL="891778" indent="-171496" algn="l" defTabSz="685983" rtl="0" eaLnBrk="1" latinLnBrk="0" hangingPunct="1">
                <a:lnSpc>
                  <a:spcPct val="90000"/>
                </a:lnSpc>
                <a:spcBef>
                  <a:spcPts val="450"/>
                </a:spcBef>
                <a:buClr>
                  <a:schemeClr val="tx1"/>
                </a:buClr>
                <a:buSzPct val="80000"/>
                <a:buFont typeface="Arial" pitchFamily="34" charset="0"/>
                <a:buChar char="•"/>
                <a:defRPr sz="1200" kern="1200">
                  <a:solidFill>
                    <a:schemeClr val="tx1"/>
                  </a:solidFill>
                  <a:latin typeface="+mn-lt"/>
                  <a:ea typeface="+mn-ea"/>
                  <a:cs typeface="+mn-cs"/>
                </a:defRPr>
              </a:lvl5pPr>
              <a:lvl6pPr marL="1063273" indent="-171496" algn="l" defTabSz="685983" rtl="0" eaLnBrk="1" latinLnBrk="0" hangingPunct="1">
                <a:spcBef>
                  <a:spcPts val="450"/>
                </a:spcBef>
                <a:buSzPct val="80000"/>
                <a:buFont typeface="Arial" pitchFamily="34" charset="0"/>
                <a:buChar char="•"/>
                <a:defRPr sz="1200" kern="1200">
                  <a:solidFill>
                    <a:schemeClr val="tx1"/>
                  </a:solidFill>
                  <a:latin typeface="+mn-lt"/>
                  <a:ea typeface="+mn-ea"/>
                  <a:cs typeface="+mn-cs"/>
                </a:defRPr>
              </a:lvl6pPr>
              <a:lvl7pPr marL="1234769" indent="-171496" algn="l" defTabSz="685983" rtl="0" eaLnBrk="1" latinLnBrk="0" hangingPunct="1">
                <a:spcBef>
                  <a:spcPts val="450"/>
                </a:spcBef>
                <a:buSzPct val="80000"/>
                <a:buFont typeface="Arial" pitchFamily="34" charset="0"/>
                <a:buChar char="•"/>
                <a:defRPr sz="1200" kern="1200">
                  <a:solidFill>
                    <a:schemeClr val="tx1"/>
                  </a:solidFill>
                  <a:latin typeface="+mn-lt"/>
                  <a:ea typeface="+mn-ea"/>
                  <a:cs typeface="+mn-cs"/>
                </a:defRPr>
              </a:lvl7pPr>
              <a:lvl8pPr marL="1406265" indent="-171496" algn="l" defTabSz="685983" rtl="0" eaLnBrk="1" latinLnBrk="0" hangingPunct="1">
                <a:spcBef>
                  <a:spcPts val="450"/>
                </a:spcBef>
                <a:buSzPct val="80000"/>
                <a:buFont typeface="Arial" pitchFamily="34" charset="0"/>
                <a:buChar char="•"/>
                <a:defRPr sz="1200" kern="1200">
                  <a:solidFill>
                    <a:schemeClr val="tx1"/>
                  </a:solidFill>
                  <a:latin typeface="+mn-lt"/>
                  <a:ea typeface="+mn-ea"/>
                  <a:cs typeface="+mn-cs"/>
                </a:defRPr>
              </a:lvl8pPr>
              <a:lvl9pPr marL="1577761" indent="-171496" algn="l" defTabSz="685983" rtl="0" eaLnBrk="1" latinLnBrk="0" hangingPunct="1">
                <a:spcBef>
                  <a:spcPts val="450"/>
                </a:spcBef>
                <a:buSzPct val="80000"/>
                <a:buFont typeface="Arial" pitchFamily="34" charset="0"/>
                <a:buChar char="•"/>
                <a:defRPr sz="1200" kern="1200" baseline="0">
                  <a:solidFill>
                    <a:schemeClr val="tx1"/>
                  </a:solidFill>
                  <a:latin typeface="+mn-lt"/>
                  <a:ea typeface="+mn-ea"/>
                  <a:cs typeface="+mn-cs"/>
                </a:defRPr>
              </a:lvl9pPr>
            </a:lstStyle>
            <a:p>
              <a:pPr marL="0" indent="0">
                <a:buNone/>
              </a:pPr>
              <a:r>
                <a:rPr lang="en-NZ" sz="1400" dirty="0">
                  <a:solidFill>
                    <a:schemeClr val="tx1">
                      <a:lumMod val="75000"/>
                    </a:schemeClr>
                  </a:solidFill>
                  <a:latin typeface="Calibri" panose="020F0502020204030204" pitchFamily="34" charset="0"/>
                </a:rPr>
                <a:t>INDONESIA</a:t>
              </a:r>
            </a:p>
          </p:txBody>
        </p:sp>
      </p:grpSp>
      <p:pic>
        <p:nvPicPr>
          <p:cNvPr id="3" name="Picture 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911452" y="5481309"/>
            <a:ext cx="1728192" cy="1152128"/>
          </a:xfrm>
          <a:prstGeom prst="rect">
            <a:avLst/>
          </a:prstGeom>
        </p:spPr>
      </p:pic>
      <p:pic>
        <p:nvPicPr>
          <p:cNvPr id="4" name="Picture 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326417" y="5709576"/>
            <a:ext cx="2957953" cy="738298"/>
          </a:xfrm>
          <a:prstGeom prst="rect">
            <a:avLst/>
          </a:prstGeom>
        </p:spPr>
      </p:pic>
      <p:pic>
        <p:nvPicPr>
          <p:cNvPr id="3074" name="Picture 2" descr="https://upload.wikimedia.org/wikipedia/commons/thumb/9/99/Flag_of_the_Philippines.svg/2000px-Flag_of_the_Philippines.svg.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95536" y="3703250"/>
            <a:ext cx="2067456" cy="1260147"/>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s://upload.wikimedia.org/wikipedia/commons/thumb/2/21/Flag_of_Vietnam.svg/2000px-Flag_of_Vietnam.svg.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701784" y="3668634"/>
            <a:ext cx="1971325" cy="1313888"/>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https://upload.wikimedia.org/wikipedia/commons/thumb/a/af/Flag_of_South_Africa.svg/2000px-Flag_of_South_Africa.svg.pn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2611072" y="3668634"/>
            <a:ext cx="1942632" cy="1294764"/>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http://www.incredibledesertsafari.com/images/logo1.pn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702348" y="3634836"/>
            <a:ext cx="2214719" cy="1425566"/>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72231" y="5202933"/>
            <a:ext cx="1855553" cy="286232"/>
          </a:xfrm>
          <a:prstGeom prst="rect">
            <a:avLst/>
          </a:prstGeom>
          <a:noFill/>
        </p:spPr>
        <p:txBody>
          <a:bodyPr wrap="square" rtlCol="0">
            <a:spAutoFit/>
          </a:bodyPr>
          <a:lstStyle/>
          <a:p>
            <a:pPr>
              <a:lnSpc>
                <a:spcPct val="90000"/>
              </a:lnSpc>
            </a:pPr>
            <a:r>
              <a:rPr lang="en-NZ" sz="1400" dirty="0">
                <a:latin typeface="Calibri" panose="020F0502020204030204" pitchFamily="34" charset="0"/>
              </a:rPr>
              <a:t>PHILLIPINES</a:t>
            </a:r>
          </a:p>
        </p:txBody>
      </p:sp>
      <p:sp>
        <p:nvSpPr>
          <p:cNvPr id="11" name="TextBox 10"/>
          <p:cNvSpPr txBox="1"/>
          <p:nvPr/>
        </p:nvSpPr>
        <p:spPr>
          <a:xfrm>
            <a:off x="2805394" y="5202933"/>
            <a:ext cx="2126646" cy="286232"/>
          </a:xfrm>
          <a:prstGeom prst="rect">
            <a:avLst/>
          </a:prstGeom>
          <a:noFill/>
        </p:spPr>
        <p:txBody>
          <a:bodyPr wrap="square" rtlCol="0">
            <a:spAutoFit/>
          </a:bodyPr>
          <a:lstStyle/>
          <a:p>
            <a:pPr>
              <a:lnSpc>
                <a:spcPct val="90000"/>
              </a:lnSpc>
            </a:pPr>
            <a:r>
              <a:rPr lang="en-NZ" sz="1400" dirty="0">
                <a:latin typeface="Calibri" panose="020F0502020204030204" pitchFamily="34" charset="0"/>
              </a:rPr>
              <a:t>SOUTH AFRICA</a:t>
            </a:r>
          </a:p>
        </p:txBody>
      </p:sp>
      <p:sp>
        <p:nvSpPr>
          <p:cNvPr id="14" name="TextBox 13"/>
          <p:cNvSpPr txBox="1"/>
          <p:nvPr/>
        </p:nvSpPr>
        <p:spPr>
          <a:xfrm>
            <a:off x="5094884" y="5085184"/>
            <a:ext cx="1925388" cy="286232"/>
          </a:xfrm>
          <a:prstGeom prst="rect">
            <a:avLst/>
          </a:prstGeom>
          <a:noFill/>
        </p:spPr>
        <p:txBody>
          <a:bodyPr wrap="square" rtlCol="0">
            <a:spAutoFit/>
          </a:bodyPr>
          <a:lstStyle/>
          <a:p>
            <a:pPr>
              <a:lnSpc>
                <a:spcPct val="90000"/>
              </a:lnSpc>
            </a:pPr>
            <a:r>
              <a:rPr lang="en-NZ" sz="1400" dirty="0">
                <a:latin typeface="Calibri" panose="020F0502020204030204" pitchFamily="34" charset="0"/>
              </a:rPr>
              <a:t>VIETNAM</a:t>
            </a:r>
          </a:p>
        </p:txBody>
      </p:sp>
      <p:sp>
        <p:nvSpPr>
          <p:cNvPr id="22" name="TextBox 21"/>
          <p:cNvSpPr txBox="1"/>
          <p:nvPr/>
        </p:nvSpPr>
        <p:spPr>
          <a:xfrm>
            <a:off x="7205893" y="5059817"/>
            <a:ext cx="1506737" cy="286232"/>
          </a:xfrm>
          <a:prstGeom prst="rect">
            <a:avLst/>
          </a:prstGeom>
          <a:noFill/>
        </p:spPr>
        <p:txBody>
          <a:bodyPr wrap="square" rtlCol="0">
            <a:spAutoFit/>
          </a:bodyPr>
          <a:lstStyle/>
          <a:p>
            <a:pPr>
              <a:lnSpc>
                <a:spcPct val="90000"/>
              </a:lnSpc>
            </a:pPr>
            <a:r>
              <a:rPr lang="en-NZ" sz="1400" dirty="0">
                <a:latin typeface="Calibri" panose="020F0502020204030204" pitchFamily="34" charset="0"/>
              </a:rPr>
              <a:t>MIDDLE EAST</a:t>
            </a:r>
          </a:p>
        </p:txBody>
      </p:sp>
    </p:spTree>
    <p:extLst>
      <p:ext uri="{BB962C8B-B14F-4D97-AF65-F5344CB8AC3E}">
        <p14:creationId xmlns:p14="http://schemas.microsoft.com/office/powerpoint/2010/main" val="34895379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697215" y="523326"/>
            <a:ext cx="7804241" cy="720080"/>
          </a:xfrm>
          <a:prstGeom prst="rect">
            <a:avLst/>
          </a:prstGeom>
        </p:spPr>
        <p:txBody>
          <a:bodyPr/>
          <a:lstStyle>
            <a:lvl1pPr algn="l" defTabSz="685983" rtl="0" eaLnBrk="1" latinLnBrk="0" hangingPunct="1">
              <a:lnSpc>
                <a:spcPct val="90000"/>
              </a:lnSpc>
              <a:spcBef>
                <a:spcPct val="0"/>
              </a:spcBef>
              <a:buNone/>
              <a:defRPr sz="3001" kern="1200" cap="all" baseline="0">
                <a:solidFill>
                  <a:schemeClr val="tx1">
                    <a:lumMod val="50000"/>
                  </a:schemeClr>
                </a:solidFill>
                <a:latin typeface="+mj-lt"/>
                <a:ea typeface="+mj-ea"/>
                <a:cs typeface="+mj-cs"/>
              </a:defRPr>
            </a:lvl1pPr>
          </a:lstStyle>
          <a:p>
            <a:r>
              <a:rPr lang="en-NZ" sz="2800" dirty="0"/>
              <a:t>SUMMARY Benefits of working with an ITO</a:t>
            </a:r>
          </a:p>
        </p:txBody>
      </p:sp>
      <p:sp>
        <p:nvSpPr>
          <p:cNvPr id="8" name="Subtitle 2"/>
          <p:cNvSpPr txBox="1">
            <a:spLocks/>
          </p:cNvSpPr>
          <p:nvPr/>
        </p:nvSpPr>
        <p:spPr>
          <a:xfrm>
            <a:off x="728199" y="1086054"/>
            <a:ext cx="7128792" cy="1046801"/>
          </a:xfrm>
          <a:prstGeom prst="rect">
            <a:avLst/>
          </a:prstGeom>
        </p:spPr>
        <p:txBody>
          <a:bodyPr>
            <a:noAutofit/>
          </a:bodyPr>
          <a:lstStyle>
            <a:lvl1pPr marL="205795" indent="-171496" algn="l" defTabSz="685983" rtl="0" eaLnBrk="1" latinLnBrk="0" hangingPunct="1">
              <a:lnSpc>
                <a:spcPct val="90000"/>
              </a:lnSpc>
              <a:spcBef>
                <a:spcPts val="1350"/>
              </a:spcBef>
              <a:buClr>
                <a:schemeClr val="tx1"/>
              </a:buClr>
              <a:buSzPct val="80000"/>
              <a:buFont typeface="Arial" pitchFamily="34" charset="0"/>
              <a:buChar char="•"/>
              <a:defRPr sz="1800" kern="1200">
                <a:solidFill>
                  <a:schemeClr val="tx1"/>
                </a:solidFill>
                <a:latin typeface="+mn-lt"/>
                <a:ea typeface="+mn-ea"/>
                <a:cs typeface="+mn-cs"/>
              </a:defRPr>
            </a:lvl1pPr>
            <a:lvl2pPr marL="377291" indent="-171496" algn="l" defTabSz="685983" rtl="0" eaLnBrk="1" latinLnBrk="0" hangingPunct="1">
              <a:lnSpc>
                <a:spcPct val="90000"/>
              </a:lnSpc>
              <a:spcBef>
                <a:spcPts val="450"/>
              </a:spcBef>
              <a:buClr>
                <a:schemeClr val="tx1"/>
              </a:buClr>
              <a:buSzPct val="80000"/>
              <a:buFont typeface="Arial" pitchFamily="34" charset="0"/>
              <a:buChar char="•"/>
              <a:defRPr sz="1500" kern="1200">
                <a:solidFill>
                  <a:schemeClr val="tx1"/>
                </a:solidFill>
                <a:latin typeface="+mn-lt"/>
                <a:ea typeface="+mn-ea"/>
                <a:cs typeface="+mn-cs"/>
              </a:defRPr>
            </a:lvl2pPr>
            <a:lvl3pPr marL="548786" indent="-171496" algn="l" defTabSz="685983" rtl="0" eaLnBrk="1" latinLnBrk="0" hangingPunct="1">
              <a:lnSpc>
                <a:spcPct val="90000"/>
              </a:lnSpc>
              <a:spcBef>
                <a:spcPts val="450"/>
              </a:spcBef>
              <a:buClr>
                <a:schemeClr val="tx1"/>
              </a:buClr>
              <a:buSzPct val="80000"/>
              <a:buFont typeface="Arial" pitchFamily="34" charset="0"/>
              <a:buChar char="•"/>
              <a:defRPr sz="1350" kern="1200">
                <a:solidFill>
                  <a:schemeClr val="tx1"/>
                </a:solidFill>
                <a:latin typeface="+mn-lt"/>
                <a:ea typeface="+mn-ea"/>
                <a:cs typeface="+mn-cs"/>
              </a:defRPr>
            </a:lvl3pPr>
            <a:lvl4pPr marL="720282" indent="-171496" algn="l" defTabSz="685983" rtl="0" eaLnBrk="1" latinLnBrk="0" hangingPunct="1">
              <a:lnSpc>
                <a:spcPct val="90000"/>
              </a:lnSpc>
              <a:spcBef>
                <a:spcPts val="450"/>
              </a:spcBef>
              <a:buClr>
                <a:schemeClr val="tx1"/>
              </a:buClr>
              <a:buSzPct val="80000"/>
              <a:buFont typeface="Arial" pitchFamily="34" charset="0"/>
              <a:buChar char="•"/>
              <a:defRPr sz="1200" kern="1200">
                <a:solidFill>
                  <a:schemeClr val="tx1"/>
                </a:solidFill>
                <a:latin typeface="+mn-lt"/>
                <a:ea typeface="+mn-ea"/>
                <a:cs typeface="+mn-cs"/>
              </a:defRPr>
            </a:lvl4pPr>
            <a:lvl5pPr marL="891778" indent="-171496" algn="l" defTabSz="685983" rtl="0" eaLnBrk="1" latinLnBrk="0" hangingPunct="1">
              <a:lnSpc>
                <a:spcPct val="90000"/>
              </a:lnSpc>
              <a:spcBef>
                <a:spcPts val="450"/>
              </a:spcBef>
              <a:buClr>
                <a:schemeClr val="tx1"/>
              </a:buClr>
              <a:buSzPct val="80000"/>
              <a:buFont typeface="Arial" pitchFamily="34" charset="0"/>
              <a:buChar char="•"/>
              <a:defRPr sz="1200" kern="1200">
                <a:solidFill>
                  <a:schemeClr val="tx1"/>
                </a:solidFill>
                <a:latin typeface="+mn-lt"/>
                <a:ea typeface="+mn-ea"/>
                <a:cs typeface="+mn-cs"/>
              </a:defRPr>
            </a:lvl5pPr>
            <a:lvl6pPr marL="1063273" indent="-171496" algn="l" defTabSz="685983" rtl="0" eaLnBrk="1" latinLnBrk="0" hangingPunct="1">
              <a:spcBef>
                <a:spcPts val="450"/>
              </a:spcBef>
              <a:buSzPct val="80000"/>
              <a:buFont typeface="Arial" pitchFamily="34" charset="0"/>
              <a:buChar char="•"/>
              <a:defRPr sz="1200" kern="1200">
                <a:solidFill>
                  <a:schemeClr val="tx1"/>
                </a:solidFill>
                <a:latin typeface="+mn-lt"/>
                <a:ea typeface="+mn-ea"/>
                <a:cs typeface="+mn-cs"/>
              </a:defRPr>
            </a:lvl6pPr>
            <a:lvl7pPr marL="1234769" indent="-171496" algn="l" defTabSz="685983" rtl="0" eaLnBrk="1" latinLnBrk="0" hangingPunct="1">
              <a:spcBef>
                <a:spcPts val="450"/>
              </a:spcBef>
              <a:buSzPct val="80000"/>
              <a:buFont typeface="Arial" pitchFamily="34" charset="0"/>
              <a:buChar char="•"/>
              <a:defRPr sz="1200" kern="1200">
                <a:solidFill>
                  <a:schemeClr val="tx1"/>
                </a:solidFill>
                <a:latin typeface="+mn-lt"/>
                <a:ea typeface="+mn-ea"/>
                <a:cs typeface="+mn-cs"/>
              </a:defRPr>
            </a:lvl7pPr>
            <a:lvl8pPr marL="1406265" indent="-171496" algn="l" defTabSz="685983" rtl="0" eaLnBrk="1" latinLnBrk="0" hangingPunct="1">
              <a:spcBef>
                <a:spcPts val="450"/>
              </a:spcBef>
              <a:buSzPct val="80000"/>
              <a:buFont typeface="Arial" pitchFamily="34" charset="0"/>
              <a:buChar char="•"/>
              <a:defRPr sz="1200" kern="1200">
                <a:solidFill>
                  <a:schemeClr val="tx1"/>
                </a:solidFill>
                <a:latin typeface="+mn-lt"/>
                <a:ea typeface="+mn-ea"/>
                <a:cs typeface="+mn-cs"/>
              </a:defRPr>
            </a:lvl8pPr>
            <a:lvl9pPr marL="1577761" indent="-171496" algn="l" defTabSz="685983" rtl="0" eaLnBrk="1" latinLnBrk="0" hangingPunct="1">
              <a:spcBef>
                <a:spcPts val="450"/>
              </a:spcBef>
              <a:buSzPct val="80000"/>
              <a:buFont typeface="Arial" pitchFamily="34" charset="0"/>
              <a:buChar char="•"/>
              <a:defRPr sz="1200" kern="1200" baseline="0">
                <a:solidFill>
                  <a:schemeClr val="tx1"/>
                </a:solidFill>
                <a:latin typeface="+mn-lt"/>
                <a:ea typeface="+mn-ea"/>
                <a:cs typeface="+mn-cs"/>
              </a:defRPr>
            </a:lvl9pPr>
          </a:lstStyle>
          <a:p>
            <a:pPr marL="0" indent="0">
              <a:lnSpc>
                <a:spcPct val="150000"/>
              </a:lnSpc>
              <a:buNone/>
            </a:pPr>
            <a:r>
              <a:rPr lang="en-NZ" sz="1600" dirty="0">
                <a:solidFill>
                  <a:schemeClr val="tx1">
                    <a:lumMod val="75000"/>
                  </a:schemeClr>
                </a:solidFill>
                <a:latin typeface="Calibri" panose="020F0502020204030204" pitchFamily="34" charset="0"/>
              </a:rPr>
              <a:t>ITOs do your international marketing for you and act as a sales agent on your behalf  </a:t>
            </a:r>
          </a:p>
        </p:txBody>
      </p:sp>
      <p:sp>
        <p:nvSpPr>
          <p:cNvPr id="11" name="Subtitle 2"/>
          <p:cNvSpPr txBox="1">
            <a:spLocks/>
          </p:cNvSpPr>
          <p:nvPr/>
        </p:nvSpPr>
        <p:spPr>
          <a:xfrm>
            <a:off x="728199" y="1589704"/>
            <a:ext cx="7660225" cy="1934632"/>
          </a:xfrm>
          <a:prstGeom prst="rect">
            <a:avLst/>
          </a:prstGeom>
        </p:spPr>
        <p:txBody>
          <a:bodyPr>
            <a:noAutofit/>
          </a:bodyPr>
          <a:lstStyle>
            <a:lvl1pPr marL="205795" indent="-171496" algn="l" defTabSz="685983" rtl="0" eaLnBrk="1" latinLnBrk="0" hangingPunct="1">
              <a:lnSpc>
                <a:spcPct val="90000"/>
              </a:lnSpc>
              <a:spcBef>
                <a:spcPts val="1350"/>
              </a:spcBef>
              <a:buClr>
                <a:schemeClr val="tx1"/>
              </a:buClr>
              <a:buSzPct val="80000"/>
              <a:buFont typeface="Arial" pitchFamily="34" charset="0"/>
              <a:buChar char="•"/>
              <a:defRPr sz="1800" kern="1200">
                <a:solidFill>
                  <a:schemeClr val="tx1"/>
                </a:solidFill>
                <a:latin typeface="+mn-lt"/>
                <a:ea typeface="+mn-ea"/>
                <a:cs typeface="+mn-cs"/>
              </a:defRPr>
            </a:lvl1pPr>
            <a:lvl2pPr marL="377291" indent="-171496" algn="l" defTabSz="685983" rtl="0" eaLnBrk="1" latinLnBrk="0" hangingPunct="1">
              <a:lnSpc>
                <a:spcPct val="90000"/>
              </a:lnSpc>
              <a:spcBef>
                <a:spcPts val="450"/>
              </a:spcBef>
              <a:buClr>
                <a:schemeClr val="tx1"/>
              </a:buClr>
              <a:buSzPct val="80000"/>
              <a:buFont typeface="Arial" pitchFamily="34" charset="0"/>
              <a:buChar char="•"/>
              <a:defRPr sz="1500" kern="1200">
                <a:solidFill>
                  <a:schemeClr val="tx1"/>
                </a:solidFill>
                <a:latin typeface="+mn-lt"/>
                <a:ea typeface="+mn-ea"/>
                <a:cs typeface="+mn-cs"/>
              </a:defRPr>
            </a:lvl2pPr>
            <a:lvl3pPr marL="548786" indent="-171496" algn="l" defTabSz="685983" rtl="0" eaLnBrk="1" latinLnBrk="0" hangingPunct="1">
              <a:lnSpc>
                <a:spcPct val="90000"/>
              </a:lnSpc>
              <a:spcBef>
                <a:spcPts val="450"/>
              </a:spcBef>
              <a:buClr>
                <a:schemeClr val="tx1"/>
              </a:buClr>
              <a:buSzPct val="80000"/>
              <a:buFont typeface="Arial" pitchFamily="34" charset="0"/>
              <a:buChar char="•"/>
              <a:defRPr sz="1350" kern="1200">
                <a:solidFill>
                  <a:schemeClr val="tx1"/>
                </a:solidFill>
                <a:latin typeface="+mn-lt"/>
                <a:ea typeface="+mn-ea"/>
                <a:cs typeface="+mn-cs"/>
              </a:defRPr>
            </a:lvl3pPr>
            <a:lvl4pPr marL="720282" indent="-171496" algn="l" defTabSz="685983" rtl="0" eaLnBrk="1" latinLnBrk="0" hangingPunct="1">
              <a:lnSpc>
                <a:spcPct val="90000"/>
              </a:lnSpc>
              <a:spcBef>
                <a:spcPts val="450"/>
              </a:spcBef>
              <a:buClr>
                <a:schemeClr val="tx1"/>
              </a:buClr>
              <a:buSzPct val="80000"/>
              <a:buFont typeface="Arial" pitchFamily="34" charset="0"/>
              <a:buChar char="•"/>
              <a:defRPr sz="1200" kern="1200">
                <a:solidFill>
                  <a:schemeClr val="tx1"/>
                </a:solidFill>
                <a:latin typeface="+mn-lt"/>
                <a:ea typeface="+mn-ea"/>
                <a:cs typeface="+mn-cs"/>
              </a:defRPr>
            </a:lvl4pPr>
            <a:lvl5pPr marL="891778" indent="-171496" algn="l" defTabSz="685983" rtl="0" eaLnBrk="1" latinLnBrk="0" hangingPunct="1">
              <a:lnSpc>
                <a:spcPct val="90000"/>
              </a:lnSpc>
              <a:spcBef>
                <a:spcPts val="450"/>
              </a:spcBef>
              <a:buClr>
                <a:schemeClr val="tx1"/>
              </a:buClr>
              <a:buSzPct val="80000"/>
              <a:buFont typeface="Arial" pitchFamily="34" charset="0"/>
              <a:buChar char="•"/>
              <a:defRPr sz="1200" kern="1200">
                <a:solidFill>
                  <a:schemeClr val="tx1"/>
                </a:solidFill>
                <a:latin typeface="+mn-lt"/>
                <a:ea typeface="+mn-ea"/>
                <a:cs typeface="+mn-cs"/>
              </a:defRPr>
            </a:lvl5pPr>
            <a:lvl6pPr marL="1063273" indent="-171496" algn="l" defTabSz="685983" rtl="0" eaLnBrk="1" latinLnBrk="0" hangingPunct="1">
              <a:spcBef>
                <a:spcPts val="450"/>
              </a:spcBef>
              <a:buSzPct val="80000"/>
              <a:buFont typeface="Arial" pitchFamily="34" charset="0"/>
              <a:buChar char="•"/>
              <a:defRPr sz="1200" kern="1200">
                <a:solidFill>
                  <a:schemeClr val="tx1"/>
                </a:solidFill>
                <a:latin typeface="+mn-lt"/>
                <a:ea typeface="+mn-ea"/>
                <a:cs typeface="+mn-cs"/>
              </a:defRPr>
            </a:lvl6pPr>
            <a:lvl7pPr marL="1234769" indent="-171496" algn="l" defTabSz="685983" rtl="0" eaLnBrk="1" latinLnBrk="0" hangingPunct="1">
              <a:spcBef>
                <a:spcPts val="450"/>
              </a:spcBef>
              <a:buSzPct val="80000"/>
              <a:buFont typeface="Arial" pitchFamily="34" charset="0"/>
              <a:buChar char="•"/>
              <a:defRPr sz="1200" kern="1200">
                <a:solidFill>
                  <a:schemeClr val="tx1"/>
                </a:solidFill>
                <a:latin typeface="+mn-lt"/>
                <a:ea typeface="+mn-ea"/>
                <a:cs typeface="+mn-cs"/>
              </a:defRPr>
            </a:lvl7pPr>
            <a:lvl8pPr marL="1406265" indent="-171496" algn="l" defTabSz="685983" rtl="0" eaLnBrk="1" latinLnBrk="0" hangingPunct="1">
              <a:spcBef>
                <a:spcPts val="450"/>
              </a:spcBef>
              <a:buSzPct val="80000"/>
              <a:buFont typeface="Arial" pitchFamily="34" charset="0"/>
              <a:buChar char="•"/>
              <a:defRPr sz="1200" kern="1200">
                <a:solidFill>
                  <a:schemeClr val="tx1"/>
                </a:solidFill>
                <a:latin typeface="+mn-lt"/>
                <a:ea typeface="+mn-ea"/>
                <a:cs typeface="+mn-cs"/>
              </a:defRPr>
            </a:lvl8pPr>
            <a:lvl9pPr marL="1577761" indent="-171496" algn="l" defTabSz="685983" rtl="0" eaLnBrk="1" latinLnBrk="0" hangingPunct="1">
              <a:spcBef>
                <a:spcPts val="450"/>
              </a:spcBef>
              <a:buSzPct val="80000"/>
              <a:buFont typeface="Arial" pitchFamily="34" charset="0"/>
              <a:buChar char="•"/>
              <a:defRPr sz="1200" kern="1200" baseline="0">
                <a:solidFill>
                  <a:schemeClr val="tx1"/>
                </a:solidFill>
                <a:latin typeface="+mn-lt"/>
                <a:ea typeface="+mn-ea"/>
                <a:cs typeface="+mn-cs"/>
              </a:defRPr>
            </a:lvl9pPr>
          </a:lstStyle>
          <a:p>
            <a:pPr marL="0" lvl="0" indent="0" defTabSz="914400">
              <a:lnSpc>
                <a:spcPct val="100000"/>
              </a:lnSpc>
              <a:spcBef>
                <a:spcPts val="0"/>
              </a:spcBef>
              <a:buClrTx/>
              <a:buSzTx/>
              <a:buNone/>
            </a:pPr>
            <a:r>
              <a:rPr lang="en-NZ" sz="1600" dirty="0">
                <a:solidFill>
                  <a:srgbClr val="545454">
                    <a:lumMod val="75000"/>
                  </a:srgbClr>
                </a:solidFill>
                <a:latin typeface="Calibri" panose="020F0502020204030204" pitchFamily="34" charset="0"/>
              </a:rPr>
              <a:t>Access to new market intelligence, promote at tradeshows and coordinate </a:t>
            </a:r>
            <a:r>
              <a:rPr lang="en-NZ" sz="1600" dirty="0" err="1">
                <a:solidFill>
                  <a:srgbClr val="545454">
                    <a:lumMod val="75000"/>
                  </a:srgbClr>
                </a:solidFill>
                <a:latin typeface="Calibri" panose="020F0502020204030204" pitchFamily="34" charset="0"/>
              </a:rPr>
              <a:t>famils</a:t>
            </a:r>
            <a:endParaRPr lang="en-NZ" sz="1600" dirty="0">
              <a:solidFill>
                <a:srgbClr val="545454">
                  <a:lumMod val="75000"/>
                </a:srgbClr>
              </a:solidFill>
              <a:latin typeface="Calibri" panose="020F0502020204030204" pitchFamily="34" charset="0"/>
            </a:endParaRPr>
          </a:p>
          <a:p>
            <a:pPr marL="0" lvl="0" indent="0" defTabSz="914400">
              <a:lnSpc>
                <a:spcPct val="100000"/>
              </a:lnSpc>
              <a:spcBef>
                <a:spcPts val="0"/>
              </a:spcBef>
              <a:buClrTx/>
              <a:buSzTx/>
              <a:buNone/>
            </a:pPr>
            <a:endParaRPr lang="en-NZ" sz="1600" dirty="0">
              <a:solidFill>
                <a:schemeClr val="tx1">
                  <a:lumMod val="75000"/>
                </a:schemeClr>
              </a:solidFill>
              <a:latin typeface="Calibri" panose="020F0502020204030204" pitchFamily="34" charset="0"/>
            </a:endParaRPr>
          </a:p>
          <a:p>
            <a:pPr marL="0" lvl="0" indent="0" defTabSz="914400">
              <a:lnSpc>
                <a:spcPct val="100000"/>
              </a:lnSpc>
              <a:spcBef>
                <a:spcPts val="0"/>
              </a:spcBef>
              <a:buClrTx/>
              <a:buSzTx/>
              <a:buNone/>
            </a:pPr>
            <a:r>
              <a:rPr lang="en-NZ" sz="1600" dirty="0">
                <a:solidFill>
                  <a:srgbClr val="545454">
                    <a:lumMod val="75000"/>
                  </a:srgbClr>
                </a:solidFill>
                <a:latin typeface="Calibri" panose="020F0502020204030204" pitchFamily="34" charset="0"/>
              </a:rPr>
              <a:t>Provide long lead time wholesale bookings which assists with business planning efficiency</a:t>
            </a:r>
          </a:p>
          <a:p>
            <a:pPr marL="0" lvl="0" indent="0" defTabSz="914400">
              <a:lnSpc>
                <a:spcPct val="100000"/>
              </a:lnSpc>
              <a:spcBef>
                <a:spcPts val="0"/>
              </a:spcBef>
              <a:buClrTx/>
              <a:buSzTx/>
              <a:buNone/>
            </a:pPr>
            <a:endParaRPr lang="en-NZ" sz="1600" dirty="0">
              <a:solidFill>
                <a:srgbClr val="545454">
                  <a:lumMod val="75000"/>
                </a:srgbClr>
              </a:solidFill>
              <a:latin typeface="Calibri" panose="020F0502020204030204" pitchFamily="34" charset="0"/>
            </a:endParaRPr>
          </a:p>
          <a:p>
            <a:pPr marL="0" lvl="0" indent="0" defTabSz="914400">
              <a:lnSpc>
                <a:spcPct val="100000"/>
              </a:lnSpc>
              <a:spcBef>
                <a:spcPts val="0"/>
              </a:spcBef>
              <a:buClrTx/>
              <a:buSzTx/>
              <a:buNone/>
            </a:pPr>
            <a:r>
              <a:rPr lang="en-NZ" sz="1600" dirty="0">
                <a:solidFill>
                  <a:srgbClr val="545454">
                    <a:lumMod val="75000"/>
                  </a:srgbClr>
                </a:solidFill>
                <a:latin typeface="Calibri" panose="020F0502020204030204" pitchFamily="34" charset="0"/>
              </a:rPr>
              <a:t>Volume bookings and repeat business year round</a:t>
            </a:r>
            <a:endParaRPr lang="en-NZ" sz="1600" dirty="0">
              <a:solidFill>
                <a:schemeClr val="tx1">
                  <a:lumMod val="75000"/>
                </a:schemeClr>
              </a:solidFill>
              <a:latin typeface="Calibri" panose="020F0502020204030204" pitchFamily="34" charset="0"/>
            </a:endParaRPr>
          </a:p>
          <a:p>
            <a:pPr marL="0" lvl="0" indent="0" defTabSz="914400">
              <a:lnSpc>
                <a:spcPct val="100000"/>
              </a:lnSpc>
              <a:spcBef>
                <a:spcPts val="0"/>
              </a:spcBef>
              <a:buClrTx/>
              <a:buSzTx/>
              <a:buNone/>
            </a:pPr>
            <a:endParaRPr lang="en-NZ" sz="1600" dirty="0">
              <a:solidFill>
                <a:srgbClr val="545454">
                  <a:lumMod val="75000"/>
                </a:srgbClr>
              </a:solidFill>
              <a:latin typeface="Calibri" panose="020F0502020204030204" pitchFamily="34" charset="0"/>
            </a:endParaRPr>
          </a:p>
          <a:p>
            <a:pPr marL="0" lvl="0" indent="0" defTabSz="914400">
              <a:lnSpc>
                <a:spcPct val="100000"/>
              </a:lnSpc>
              <a:spcBef>
                <a:spcPts val="0"/>
              </a:spcBef>
              <a:buClrTx/>
              <a:buSzTx/>
              <a:buNone/>
            </a:pPr>
            <a:r>
              <a:rPr lang="en-NZ" sz="1600" dirty="0">
                <a:solidFill>
                  <a:srgbClr val="545454">
                    <a:lumMod val="75000"/>
                  </a:srgbClr>
                </a:solidFill>
                <a:latin typeface="Calibri" panose="020F0502020204030204" pitchFamily="34" charset="0"/>
              </a:rPr>
              <a:t>Offer security of working with a New Zealand partner</a:t>
            </a:r>
            <a:endParaRPr lang="en-NZ" sz="1600" dirty="0">
              <a:solidFill>
                <a:schemeClr val="tx1">
                  <a:lumMod val="75000"/>
                </a:schemeClr>
              </a:solidFill>
              <a:latin typeface="Calibri" panose="020F0502020204030204" pitchFamily="34"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360" y="3870634"/>
            <a:ext cx="9319341" cy="3288756"/>
          </a:xfrm>
          <a:prstGeom prst="rect">
            <a:avLst/>
          </a:prstGeom>
        </p:spPr>
      </p:pic>
    </p:spTree>
    <p:extLst>
      <p:ext uri="{BB962C8B-B14F-4D97-AF65-F5344CB8AC3E}">
        <p14:creationId xmlns:p14="http://schemas.microsoft.com/office/powerpoint/2010/main" val="2170358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1">
                                            <p:txEl>
                                              <p:pRg st="0" end="0"/>
                                            </p:txEl>
                                          </p:spTgt>
                                        </p:tgtEl>
                                        <p:attrNameLst>
                                          <p:attrName>style.visibility</p:attrName>
                                        </p:attrNameLst>
                                      </p:cBhvr>
                                      <p:to>
                                        <p:strVal val="visible"/>
                                      </p:to>
                                    </p:set>
                                    <p:anim calcmode="lin" valueType="num">
                                      <p:cBhvr>
                                        <p:cTn id="14" dur="500" fill="hold"/>
                                        <p:tgtEl>
                                          <p:spTgt spid="11">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11">
                                            <p:txEl>
                                              <p:pRg st="0" end="0"/>
                                            </p:txEl>
                                          </p:spTgt>
                                        </p:tgtEl>
                                        <p:attrNameLst>
                                          <p:attrName>ppt_h</p:attrName>
                                        </p:attrNameLst>
                                      </p:cBhvr>
                                      <p:tavLst>
                                        <p:tav tm="0">
                                          <p:val>
                                            <p:fltVal val="0"/>
                                          </p:val>
                                        </p:tav>
                                        <p:tav tm="100000">
                                          <p:val>
                                            <p:strVal val="#ppt_h"/>
                                          </p:val>
                                        </p:tav>
                                      </p:tavLst>
                                    </p:anim>
                                    <p:animEffect transition="in" filter="fade">
                                      <p:cBhvr>
                                        <p:cTn id="16" dur="500"/>
                                        <p:tgtEl>
                                          <p:spTgt spid="11">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11">
                                            <p:txEl>
                                              <p:pRg st="2" end="2"/>
                                            </p:txEl>
                                          </p:spTgt>
                                        </p:tgtEl>
                                        <p:attrNameLst>
                                          <p:attrName>style.visibility</p:attrName>
                                        </p:attrNameLst>
                                      </p:cBhvr>
                                      <p:to>
                                        <p:strVal val="visible"/>
                                      </p:to>
                                    </p:set>
                                    <p:anim calcmode="lin" valueType="num">
                                      <p:cBhvr>
                                        <p:cTn id="21" dur="500" fill="hold"/>
                                        <p:tgtEl>
                                          <p:spTgt spid="11">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11">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11">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11">
                                            <p:txEl>
                                              <p:pRg st="4" end="4"/>
                                            </p:txEl>
                                          </p:spTgt>
                                        </p:tgtEl>
                                        <p:attrNameLst>
                                          <p:attrName>style.visibility</p:attrName>
                                        </p:attrNameLst>
                                      </p:cBhvr>
                                      <p:to>
                                        <p:strVal val="visible"/>
                                      </p:to>
                                    </p:set>
                                    <p:anim calcmode="lin" valueType="num">
                                      <p:cBhvr>
                                        <p:cTn id="28" dur="500" fill="hold"/>
                                        <p:tgtEl>
                                          <p:spTgt spid="11">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11">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11">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11">
                                            <p:txEl>
                                              <p:pRg st="6" end="6"/>
                                            </p:txEl>
                                          </p:spTgt>
                                        </p:tgtEl>
                                        <p:attrNameLst>
                                          <p:attrName>style.visibility</p:attrName>
                                        </p:attrNameLst>
                                      </p:cBhvr>
                                      <p:to>
                                        <p:strVal val="visible"/>
                                      </p:to>
                                    </p:set>
                                    <p:anim calcmode="lin" valueType="num">
                                      <p:cBhvr>
                                        <p:cTn id="35" dur="500" fill="hold"/>
                                        <p:tgtEl>
                                          <p:spTgt spid="11">
                                            <p:txEl>
                                              <p:pRg st="6" end="6"/>
                                            </p:txEl>
                                          </p:spTgt>
                                        </p:tgtEl>
                                        <p:attrNameLst>
                                          <p:attrName>ppt_w</p:attrName>
                                        </p:attrNameLst>
                                      </p:cBhvr>
                                      <p:tavLst>
                                        <p:tav tm="0">
                                          <p:val>
                                            <p:fltVal val="0"/>
                                          </p:val>
                                        </p:tav>
                                        <p:tav tm="100000">
                                          <p:val>
                                            <p:strVal val="#ppt_w"/>
                                          </p:val>
                                        </p:tav>
                                      </p:tavLst>
                                    </p:anim>
                                    <p:anim calcmode="lin" valueType="num">
                                      <p:cBhvr>
                                        <p:cTn id="36" dur="500" fill="hold"/>
                                        <p:tgtEl>
                                          <p:spTgt spid="11">
                                            <p:txEl>
                                              <p:pRg st="6" end="6"/>
                                            </p:txEl>
                                          </p:spTgt>
                                        </p:tgtEl>
                                        <p:attrNameLst>
                                          <p:attrName>ppt_h</p:attrName>
                                        </p:attrNameLst>
                                      </p:cBhvr>
                                      <p:tavLst>
                                        <p:tav tm="0">
                                          <p:val>
                                            <p:fltVal val="0"/>
                                          </p:val>
                                        </p:tav>
                                        <p:tav tm="100000">
                                          <p:val>
                                            <p:strVal val="#ppt_h"/>
                                          </p:val>
                                        </p:tav>
                                      </p:tavLst>
                                    </p:anim>
                                    <p:animEffect transition="in" filter="fade">
                                      <p:cBhvr>
                                        <p:cTn id="37" dur="500"/>
                                        <p:tgtEl>
                                          <p:spTgt spid="1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809866"/>
            <a:ext cx="7612332" cy="5092758"/>
          </a:xfrm>
          <a:prstGeom prst="rect">
            <a:avLst/>
          </a:prstGeom>
        </p:spPr>
      </p:pic>
      <p:sp>
        <p:nvSpPr>
          <p:cNvPr id="23" name="Rectangle 22"/>
          <p:cNvSpPr/>
          <p:nvPr/>
        </p:nvSpPr>
        <p:spPr>
          <a:xfrm>
            <a:off x="6156176" y="44624"/>
            <a:ext cx="3482389" cy="6858000"/>
          </a:xfrm>
          <a:prstGeom prst="rect">
            <a:avLst/>
          </a:prstGeom>
          <a:solidFill>
            <a:srgbClr val="00752D"/>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NZ" sz="2400"/>
          </a:p>
        </p:txBody>
      </p:sp>
      <p:sp>
        <p:nvSpPr>
          <p:cNvPr id="7" name="Title 1"/>
          <p:cNvSpPr txBox="1">
            <a:spLocks/>
          </p:cNvSpPr>
          <p:nvPr/>
        </p:nvSpPr>
        <p:spPr>
          <a:xfrm>
            <a:off x="643060" y="836712"/>
            <a:ext cx="4896544" cy="720080"/>
          </a:xfrm>
          <a:prstGeom prst="rect">
            <a:avLst/>
          </a:prstGeom>
        </p:spPr>
        <p:txBody>
          <a:bodyPr/>
          <a:lstStyle>
            <a:lvl1pPr algn="l" defTabSz="685983" rtl="0" eaLnBrk="1" latinLnBrk="0" hangingPunct="1">
              <a:lnSpc>
                <a:spcPct val="90000"/>
              </a:lnSpc>
              <a:spcBef>
                <a:spcPct val="0"/>
              </a:spcBef>
              <a:buNone/>
              <a:defRPr sz="3001" kern="1200" cap="all" baseline="0">
                <a:solidFill>
                  <a:schemeClr val="tx1">
                    <a:lumMod val="50000"/>
                  </a:schemeClr>
                </a:solidFill>
                <a:latin typeface="+mj-lt"/>
                <a:ea typeface="+mj-ea"/>
                <a:cs typeface="+mj-cs"/>
              </a:defRPr>
            </a:lvl1pPr>
          </a:lstStyle>
          <a:p>
            <a:r>
              <a:rPr lang="en-NZ" b="1" dirty="0"/>
              <a:t>So WHAT IS our value</a:t>
            </a:r>
            <a:r>
              <a:rPr lang="en-NZ" dirty="0"/>
              <a:t>?</a:t>
            </a:r>
            <a:endParaRPr lang="en-NZ" b="1" dirty="0"/>
          </a:p>
        </p:txBody>
      </p:sp>
      <p:sp>
        <p:nvSpPr>
          <p:cNvPr id="8" name="Subtitle 2"/>
          <p:cNvSpPr txBox="1">
            <a:spLocks/>
          </p:cNvSpPr>
          <p:nvPr/>
        </p:nvSpPr>
        <p:spPr>
          <a:xfrm>
            <a:off x="6228184" y="2384884"/>
            <a:ext cx="2736305" cy="2088232"/>
          </a:xfrm>
          <a:prstGeom prst="rect">
            <a:avLst/>
          </a:prstGeom>
        </p:spPr>
        <p:txBody>
          <a:bodyPr>
            <a:noAutofit/>
          </a:bodyPr>
          <a:lstStyle>
            <a:lvl1pPr marL="205795" indent="-171496" algn="l" defTabSz="685983" rtl="0" eaLnBrk="1" latinLnBrk="0" hangingPunct="1">
              <a:lnSpc>
                <a:spcPct val="90000"/>
              </a:lnSpc>
              <a:spcBef>
                <a:spcPts val="1350"/>
              </a:spcBef>
              <a:buClr>
                <a:schemeClr val="tx1"/>
              </a:buClr>
              <a:buSzPct val="80000"/>
              <a:buFont typeface="Arial" pitchFamily="34" charset="0"/>
              <a:buChar char="•"/>
              <a:defRPr sz="1800" kern="1200">
                <a:solidFill>
                  <a:schemeClr val="tx1"/>
                </a:solidFill>
                <a:latin typeface="+mn-lt"/>
                <a:ea typeface="+mn-ea"/>
                <a:cs typeface="+mn-cs"/>
              </a:defRPr>
            </a:lvl1pPr>
            <a:lvl2pPr marL="377291" indent="-171496" algn="l" defTabSz="685983" rtl="0" eaLnBrk="1" latinLnBrk="0" hangingPunct="1">
              <a:lnSpc>
                <a:spcPct val="90000"/>
              </a:lnSpc>
              <a:spcBef>
                <a:spcPts val="450"/>
              </a:spcBef>
              <a:buClr>
                <a:schemeClr val="tx1"/>
              </a:buClr>
              <a:buSzPct val="80000"/>
              <a:buFont typeface="Arial" pitchFamily="34" charset="0"/>
              <a:buChar char="•"/>
              <a:defRPr sz="1500" kern="1200">
                <a:solidFill>
                  <a:schemeClr val="tx1"/>
                </a:solidFill>
                <a:latin typeface="+mn-lt"/>
                <a:ea typeface="+mn-ea"/>
                <a:cs typeface="+mn-cs"/>
              </a:defRPr>
            </a:lvl2pPr>
            <a:lvl3pPr marL="548786" indent="-171496" algn="l" defTabSz="685983" rtl="0" eaLnBrk="1" latinLnBrk="0" hangingPunct="1">
              <a:lnSpc>
                <a:spcPct val="90000"/>
              </a:lnSpc>
              <a:spcBef>
                <a:spcPts val="450"/>
              </a:spcBef>
              <a:buClr>
                <a:schemeClr val="tx1"/>
              </a:buClr>
              <a:buSzPct val="80000"/>
              <a:buFont typeface="Arial" pitchFamily="34" charset="0"/>
              <a:buChar char="•"/>
              <a:defRPr sz="1350" kern="1200">
                <a:solidFill>
                  <a:schemeClr val="tx1"/>
                </a:solidFill>
                <a:latin typeface="+mn-lt"/>
                <a:ea typeface="+mn-ea"/>
                <a:cs typeface="+mn-cs"/>
              </a:defRPr>
            </a:lvl3pPr>
            <a:lvl4pPr marL="720282" indent="-171496" algn="l" defTabSz="685983" rtl="0" eaLnBrk="1" latinLnBrk="0" hangingPunct="1">
              <a:lnSpc>
                <a:spcPct val="90000"/>
              </a:lnSpc>
              <a:spcBef>
                <a:spcPts val="450"/>
              </a:spcBef>
              <a:buClr>
                <a:schemeClr val="tx1"/>
              </a:buClr>
              <a:buSzPct val="80000"/>
              <a:buFont typeface="Arial" pitchFamily="34" charset="0"/>
              <a:buChar char="•"/>
              <a:defRPr sz="1200" kern="1200">
                <a:solidFill>
                  <a:schemeClr val="tx1"/>
                </a:solidFill>
                <a:latin typeface="+mn-lt"/>
                <a:ea typeface="+mn-ea"/>
                <a:cs typeface="+mn-cs"/>
              </a:defRPr>
            </a:lvl4pPr>
            <a:lvl5pPr marL="891778" indent="-171496" algn="l" defTabSz="685983" rtl="0" eaLnBrk="1" latinLnBrk="0" hangingPunct="1">
              <a:lnSpc>
                <a:spcPct val="90000"/>
              </a:lnSpc>
              <a:spcBef>
                <a:spcPts val="450"/>
              </a:spcBef>
              <a:buClr>
                <a:schemeClr val="tx1"/>
              </a:buClr>
              <a:buSzPct val="80000"/>
              <a:buFont typeface="Arial" pitchFamily="34" charset="0"/>
              <a:buChar char="•"/>
              <a:defRPr sz="1200" kern="1200">
                <a:solidFill>
                  <a:schemeClr val="tx1"/>
                </a:solidFill>
                <a:latin typeface="+mn-lt"/>
                <a:ea typeface="+mn-ea"/>
                <a:cs typeface="+mn-cs"/>
              </a:defRPr>
            </a:lvl5pPr>
            <a:lvl6pPr marL="1063273" indent="-171496" algn="l" defTabSz="685983" rtl="0" eaLnBrk="1" latinLnBrk="0" hangingPunct="1">
              <a:spcBef>
                <a:spcPts val="450"/>
              </a:spcBef>
              <a:buSzPct val="80000"/>
              <a:buFont typeface="Arial" pitchFamily="34" charset="0"/>
              <a:buChar char="•"/>
              <a:defRPr sz="1200" kern="1200">
                <a:solidFill>
                  <a:schemeClr val="tx1"/>
                </a:solidFill>
                <a:latin typeface="+mn-lt"/>
                <a:ea typeface="+mn-ea"/>
                <a:cs typeface="+mn-cs"/>
              </a:defRPr>
            </a:lvl6pPr>
            <a:lvl7pPr marL="1234769" indent="-171496" algn="l" defTabSz="685983" rtl="0" eaLnBrk="1" latinLnBrk="0" hangingPunct="1">
              <a:spcBef>
                <a:spcPts val="450"/>
              </a:spcBef>
              <a:buSzPct val="80000"/>
              <a:buFont typeface="Arial" pitchFamily="34" charset="0"/>
              <a:buChar char="•"/>
              <a:defRPr sz="1200" kern="1200">
                <a:solidFill>
                  <a:schemeClr val="tx1"/>
                </a:solidFill>
                <a:latin typeface="+mn-lt"/>
                <a:ea typeface="+mn-ea"/>
                <a:cs typeface="+mn-cs"/>
              </a:defRPr>
            </a:lvl7pPr>
            <a:lvl8pPr marL="1406265" indent="-171496" algn="l" defTabSz="685983" rtl="0" eaLnBrk="1" latinLnBrk="0" hangingPunct="1">
              <a:spcBef>
                <a:spcPts val="450"/>
              </a:spcBef>
              <a:buSzPct val="80000"/>
              <a:buFont typeface="Arial" pitchFamily="34" charset="0"/>
              <a:buChar char="•"/>
              <a:defRPr sz="1200" kern="1200">
                <a:solidFill>
                  <a:schemeClr val="tx1"/>
                </a:solidFill>
                <a:latin typeface="+mn-lt"/>
                <a:ea typeface="+mn-ea"/>
                <a:cs typeface="+mn-cs"/>
              </a:defRPr>
            </a:lvl8pPr>
            <a:lvl9pPr marL="1577761" indent="-171496" algn="l" defTabSz="685983" rtl="0" eaLnBrk="1" latinLnBrk="0" hangingPunct="1">
              <a:spcBef>
                <a:spcPts val="450"/>
              </a:spcBef>
              <a:buSzPct val="80000"/>
              <a:buFont typeface="Arial" pitchFamily="34" charset="0"/>
              <a:buChar char="•"/>
              <a:defRPr sz="1200" kern="1200" baseline="0">
                <a:solidFill>
                  <a:schemeClr val="tx1"/>
                </a:solidFill>
                <a:latin typeface="+mn-lt"/>
                <a:ea typeface="+mn-ea"/>
                <a:cs typeface="+mn-cs"/>
              </a:defRPr>
            </a:lvl9pPr>
          </a:lstStyle>
          <a:p>
            <a:pPr marL="34299" indent="0" algn="ctr">
              <a:buNone/>
            </a:pPr>
            <a:r>
              <a:rPr lang="en-NZ" sz="2400" b="1" i="1" dirty="0">
                <a:solidFill>
                  <a:schemeClr val="bg1"/>
                </a:solidFill>
                <a:latin typeface="Calibri" panose="020F0502020204030204" pitchFamily="34" charset="0"/>
              </a:rPr>
              <a:t>“</a:t>
            </a:r>
            <a:r>
              <a:rPr lang="en-NZ" sz="2400" i="1" dirty="0">
                <a:solidFill>
                  <a:schemeClr val="bg1"/>
                </a:solidFill>
                <a:latin typeface="Calibri" panose="020F0502020204030204" pitchFamily="34" charset="0"/>
              </a:rPr>
              <a:t>Promote and sells your product outside New Zealand </a:t>
            </a:r>
          </a:p>
          <a:p>
            <a:pPr marL="34299" indent="0" algn="ctr">
              <a:buNone/>
            </a:pPr>
            <a:r>
              <a:rPr lang="en-NZ" sz="2400" i="1" dirty="0">
                <a:solidFill>
                  <a:schemeClr val="bg1"/>
                </a:solidFill>
                <a:latin typeface="Calibri" panose="020F0502020204030204" pitchFamily="34" charset="0"/>
              </a:rPr>
              <a:t>AND </a:t>
            </a:r>
          </a:p>
          <a:p>
            <a:pPr marL="34299" indent="0" algn="ctr">
              <a:buNone/>
            </a:pPr>
            <a:r>
              <a:rPr lang="en-NZ" sz="2400" i="1" dirty="0">
                <a:solidFill>
                  <a:schemeClr val="bg1"/>
                </a:solidFill>
                <a:latin typeface="Calibri" panose="020F0502020204030204" pitchFamily="34" charset="0"/>
              </a:rPr>
              <a:t>purchases your product in New Zealand”</a:t>
            </a:r>
          </a:p>
        </p:txBody>
      </p:sp>
      <p:sp>
        <p:nvSpPr>
          <p:cNvPr id="13" name="Title 1"/>
          <p:cNvSpPr txBox="1">
            <a:spLocks/>
          </p:cNvSpPr>
          <p:nvPr/>
        </p:nvSpPr>
        <p:spPr>
          <a:xfrm>
            <a:off x="827584" y="2708920"/>
            <a:ext cx="4464496" cy="1800200"/>
          </a:xfrm>
          <a:prstGeom prst="rect">
            <a:avLst/>
          </a:prstGeom>
        </p:spPr>
        <p:txBody>
          <a:bodyPr/>
          <a:lstStyle>
            <a:lvl1pPr algn="l" defTabSz="685983" rtl="0" eaLnBrk="1" latinLnBrk="0" hangingPunct="1">
              <a:lnSpc>
                <a:spcPct val="90000"/>
              </a:lnSpc>
              <a:spcBef>
                <a:spcPct val="0"/>
              </a:spcBef>
              <a:buNone/>
              <a:defRPr sz="3001" kern="1200" cap="all" baseline="0">
                <a:solidFill>
                  <a:schemeClr val="tx1">
                    <a:lumMod val="50000"/>
                  </a:schemeClr>
                </a:solidFill>
                <a:latin typeface="+mj-lt"/>
                <a:ea typeface="+mj-ea"/>
                <a:cs typeface="+mj-cs"/>
              </a:defRPr>
            </a:lvl1pPr>
          </a:lstStyle>
          <a:p>
            <a:pPr>
              <a:lnSpc>
                <a:spcPct val="107000"/>
              </a:lnSpc>
              <a:spcAft>
                <a:spcPts val="800"/>
              </a:spcAft>
            </a:pPr>
            <a:endParaRPr lang="en-NZ"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Box 3"/>
          <p:cNvSpPr txBox="1"/>
          <p:nvPr/>
        </p:nvSpPr>
        <p:spPr>
          <a:xfrm>
            <a:off x="6300192" y="1052736"/>
            <a:ext cx="2736304" cy="757130"/>
          </a:xfrm>
          <a:prstGeom prst="rect">
            <a:avLst/>
          </a:prstGeom>
          <a:noFill/>
        </p:spPr>
        <p:txBody>
          <a:bodyPr wrap="square" rtlCol="0">
            <a:spAutoFit/>
          </a:bodyPr>
          <a:lstStyle/>
          <a:p>
            <a:pPr>
              <a:lnSpc>
                <a:spcPct val="90000"/>
              </a:lnSpc>
            </a:pPr>
            <a:r>
              <a:rPr lang="en-NZ" sz="2400" dirty="0">
                <a:solidFill>
                  <a:schemeClr val="bg1"/>
                </a:solidFill>
                <a:latin typeface="Calibri" panose="020F0502020204030204" pitchFamily="34" charset="0"/>
              </a:rPr>
              <a:t>Reality of what an ITO does…</a:t>
            </a:r>
          </a:p>
        </p:txBody>
      </p:sp>
    </p:spTree>
    <p:extLst>
      <p:ext uri="{BB962C8B-B14F-4D97-AF65-F5344CB8AC3E}">
        <p14:creationId xmlns:p14="http://schemas.microsoft.com/office/powerpoint/2010/main" val="2315148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 calcmode="lin" valueType="num">
                                      <p:cBhvr>
                                        <p:cTn id="9" dur="1000" fill="hold"/>
                                        <p:tgtEl>
                                          <p:spTgt spid="8"/>
                                        </p:tgtEl>
                                        <p:attrNameLst>
                                          <p:attrName>style.rotation</p:attrName>
                                        </p:attrNameLst>
                                      </p:cBhvr>
                                      <p:tavLst>
                                        <p:tav tm="0">
                                          <p:val>
                                            <p:fltVal val="90"/>
                                          </p:val>
                                        </p:tav>
                                        <p:tav tm="100000">
                                          <p:val>
                                            <p:fltVal val="0"/>
                                          </p:val>
                                        </p:tav>
                                      </p:tavLst>
                                    </p:anim>
                                    <p:animEffect transition="in" filter="fade">
                                      <p:cBhvr>
                                        <p:cTn id="1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827584" y="1124744"/>
            <a:ext cx="2952328" cy="1872208"/>
          </a:xfrm>
          <a:prstGeom prst="rect">
            <a:avLst/>
          </a:prstGeom>
        </p:spPr>
        <p:txBody>
          <a:bodyPr/>
          <a:lstStyle>
            <a:lvl1pPr algn="l" defTabSz="685983" rtl="0" eaLnBrk="1" latinLnBrk="0" hangingPunct="1">
              <a:lnSpc>
                <a:spcPct val="90000"/>
              </a:lnSpc>
              <a:spcBef>
                <a:spcPct val="0"/>
              </a:spcBef>
              <a:buNone/>
              <a:defRPr sz="3001" kern="1200" cap="all" baseline="0">
                <a:solidFill>
                  <a:schemeClr val="tx1">
                    <a:lumMod val="50000"/>
                  </a:schemeClr>
                </a:solidFill>
                <a:latin typeface="+mj-lt"/>
                <a:ea typeface="+mj-ea"/>
                <a:cs typeface="+mj-cs"/>
              </a:defRPr>
            </a:lvl1pPr>
          </a:lstStyle>
          <a:p>
            <a:r>
              <a:rPr lang="en-NZ" sz="2800" dirty="0"/>
              <a:t>A GUIDE TO WORKING WITH</a:t>
            </a:r>
          </a:p>
          <a:p>
            <a:r>
              <a:rPr lang="en-NZ" sz="2800" dirty="0"/>
              <a:t>INBOUND TOUR OPERATORS</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84334" y="0"/>
            <a:ext cx="4868186" cy="6858000"/>
          </a:xfrm>
          <a:prstGeom prst="rect">
            <a:avLst/>
          </a:prstGeom>
        </p:spPr>
      </p:pic>
      <p:sp>
        <p:nvSpPr>
          <p:cNvPr id="3" name="TextBox 2"/>
          <p:cNvSpPr txBox="1"/>
          <p:nvPr/>
        </p:nvSpPr>
        <p:spPr>
          <a:xfrm>
            <a:off x="971600" y="3645024"/>
            <a:ext cx="2664296" cy="1754326"/>
          </a:xfrm>
          <a:prstGeom prst="rect">
            <a:avLst/>
          </a:prstGeom>
          <a:noFill/>
        </p:spPr>
        <p:txBody>
          <a:bodyPr wrap="square" rtlCol="0">
            <a:spAutoFit/>
          </a:bodyPr>
          <a:lstStyle/>
          <a:p>
            <a:pPr>
              <a:lnSpc>
                <a:spcPct val="90000"/>
              </a:lnSpc>
            </a:pPr>
            <a:r>
              <a:rPr lang="en-US" sz="1600" dirty="0">
                <a:latin typeface="Calibri" panose="020F0502020204030204" pitchFamily="34" charset="0"/>
              </a:rPr>
              <a:t>Since released 2014</a:t>
            </a:r>
          </a:p>
          <a:p>
            <a:pPr>
              <a:lnSpc>
                <a:spcPct val="90000"/>
              </a:lnSpc>
            </a:pPr>
            <a:endParaRPr lang="en-US" sz="1600" dirty="0">
              <a:latin typeface="Calibri" panose="020F0502020204030204" pitchFamily="34" charset="0"/>
            </a:endParaRPr>
          </a:p>
          <a:p>
            <a:pPr marL="285750" indent="-285750">
              <a:lnSpc>
                <a:spcPct val="90000"/>
              </a:lnSpc>
              <a:buFont typeface="Arial" panose="020B0604020202020204" pitchFamily="34" charset="0"/>
              <a:buChar char="•"/>
            </a:pPr>
            <a:r>
              <a:rPr lang="en-US" sz="1600" dirty="0">
                <a:latin typeface="Calibri" panose="020F0502020204030204" pitchFamily="34" charset="0"/>
              </a:rPr>
              <a:t>800 print copies</a:t>
            </a:r>
          </a:p>
          <a:p>
            <a:pPr marL="285750" indent="-285750">
              <a:lnSpc>
                <a:spcPct val="90000"/>
              </a:lnSpc>
              <a:buFont typeface="Arial" panose="020B0604020202020204" pitchFamily="34" charset="0"/>
              <a:buChar char="•"/>
            </a:pPr>
            <a:r>
              <a:rPr lang="en-US" sz="1600" dirty="0">
                <a:latin typeface="Calibri" panose="020F0502020204030204" pitchFamily="34" charset="0"/>
              </a:rPr>
              <a:t>3000+downloads</a:t>
            </a:r>
          </a:p>
          <a:p>
            <a:pPr marL="285750" indent="-285750">
              <a:lnSpc>
                <a:spcPct val="90000"/>
              </a:lnSpc>
              <a:buFont typeface="Arial" panose="020B0604020202020204" pitchFamily="34" charset="0"/>
              <a:buChar char="•"/>
            </a:pPr>
            <a:r>
              <a:rPr lang="en-US" sz="1600" dirty="0">
                <a:latin typeface="Calibri" panose="020F0502020204030204" pitchFamily="34" charset="0"/>
              </a:rPr>
              <a:t>53% members</a:t>
            </a:r>
          </a:p>
          <a:p>
            <a:pPr marL="285750" indent="-285750">
              <a:lnSpc>
                <a:spcPct val="90000"/>
              </a:lnSpc>
              <a:buFont typeface="Arial" panose="020B0604020202020204" pitchFamily="34" charset="0"/>
              <a:buChar char="•"/>
            </a:pPr>
            <a:r>
              <a:rPr lang="en-US" sz="1600" dirty="0">
                <a:latin typeface="Calibri" panose="020F0502020204030204" pitchFamily="34" charset="0"/>
              </a:rPr>
              <a:t>47% non-members</a:t>
            </a:r>
          </a:p>
          <a:p>
            <a:pPr marL="342900" indent="-342900">
              <a:lnSpc>
                <a:spcPct val="90000"/>
              </a:lnSpc>
              <a:buFont typeface="Arial" panose="020B0604020202020204" pitchFamily="34" charset="0"/>
              <a:buChar char="•"/>
            </a:pPr>
            <a:endParaRPr lang="en-US" sz="2400" dirty="0"/>
          </a:p>
        </p:txBody>
      </p:sp>
    </p:spTree>
    <p:extLst>
      <p:ext uri="{BB962C8B-B14F-4D97-AF65-F5344CB8AC3E}">
        <p14:creationId xmlns:p14="http://schemas.microsoft.com/office/powerpoint/2010/main" val="29091216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9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p:cNvSpPr/>
          <p:nvPr/>
        </p:nvSpPr>
        <p:spPr>
          <a:xfrm>
            <a:off x="6012160" y="0"/>
            <a:ext cx="3482389" cy="6858000"/>
          </a:xfrm>
          <a:prstGeom prst="rect">
            <a:avLst/>
          </a:prstGeom>
          <a:solidFill>
            <a:srgbClr val="00752D"/>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NZ" sz="2400"/>
          </a:p>
        </p:txBody>
      </p:sp>
      <p:sp>
        <p:nvSpPr>
          <p:cNvPr id="7" name="Title 1"/>
          <p:cNvSpPr txBox="1">
            <a:spLocks/>
          </p:cNvSpPr>
          <p:nvPr/>
        </p:nvSpPr>
        <p:spPr>
          <a:xfrm>
            <a:off x="827584" y="1052736"/>
            <a:ext cx="7200800" cy="720080"/>
          </a:xfrm>
          <a:prstGeom prst="rect">
            <a:avLst/>
          </a:prstGeom>
        </p:spPr>
        <p:txBody>
          <a:bodyPr/>
          <a:lstStyle>
            <a:lvl1pPr algn="l" defTabSz="685983" rtl="0" eaLnBrk="1" latinLnBrk="0" hangingPunct="1">
              <a:lnSpc>
                <a:spcPct val="90000"/>
              </a:lnSpc>
              <a:spcBef>
                <a:spcPct val="0"/>
              </a:spcBef>
              <a:buNone/>
              <a:defRPr sz="3001" kern="1200" cap="all" baseline="0">
                <a:solidFill>
                  <a:schemeClr val="tx1">
                    <a:lumMod val="50000"/>
                  </a:schemeClr>
                </a:solidFill>
                <a:latin typeface="+mj-lt"/>
                <a:ea typeface="+mj-ea"/>
                <a:cs typeface="+mj-cs"/>
              </a:defRPr>
            </a:lvl1pPr>
          </a:lstStyle>
          <a:p>
            <a:r>
              <a:rPr lang="en-NZ" b="1" dirty="0"/>
              <a:t>WHAT IS AN</a:t>
            </a:r>
          </a:p>
          <a:p>
            <a:r>
              <a:rPr lang="en-NZ" b="1" dirty="0"/>
              <a:t>ITO/IBO/DMC?</a:t>
            </a:r>
            <a:endParaRPr lang="en-NZ" dirty="0"/>
          </a:p>
        </p:txBody>
      </p:sp>
      <p:sp>
        <p:nvSpPr>
          <p:cNvPr id="8" name="Subtitle 2"/>
          <p:cNvSpPr txBox="1">
            <a:spLocks/>
          </p:cNvSpPr>
          <p:nvPr/>
        </p:nvSpPr>
        <p:spPr>
          <a:xfrm>
            <a:off x="6228184" y="2348880"/>
            <a:ext cx="2915816" cy="2088232"/>
          </a:xfrm>
          <a:prstGeom prst="rect">
            <a:avLst/>
          </a:prstGeom>
        </p:spPr>
        <p:txBody>
          <a:bodyPr>
            <a:noAutofit/>
          </a:bodyPr>
          <a:lstStyle>
            <a:lvl1pPr marL="205795" indent="-171496" algn="l" defTabSz="685983" rtl="0" eaLnBrk="1" latinLnBrk="0" hangingPunct="1">
              <a:lnSpc>
                <a:spcPct val="90000"/>
              </a:lnSpc>
              <a:spcBef>
                <a:spcPts val="1350"/>
              </a:spcBef>
              <a:buClr>
                <a:schemeClr val="tx1"/>
              </a:buClr>
              <a:buSzPct val="80000"/>
              <a:buFont typeface="Arial" pitchFamily="34" charset="0"/>
              <a:buChar char="•"/>
              <a:defRPr sz="1800" kern="1200">
                <a:solidFill>
                  <a:schemeClr val="tx1"/>
                </a:solidFill>
                <a:latin typeface="+mn-lt"/>
                <a:ea typeface="+mn-ea"/>
                <a:cs typeface="+mn-cs"/>
              </a:defRPr>
            </a:lvl1pPr>
            <a:lvl2pPr marL="377291" indent="-171496" algn="l" defTabSz="685983" rtl="0" eaLnBrk="1" latinLnBrk="0" hangingPunct="1">
              <a:lnSpc>
                <a:spcPct val="90000"/>
              </a:lnSpc>
              <a:spcBef>
                <a:spcPts val="450"/>
              </a:spcBef>
              <a:buClr>
                <a:schemeClr val="tx1"/>
              </a:buClr>
              <a:buSzPct val="80000"/>
              <a:buFont typeface="Arial" pitchFamily="34" charset="0"/>
              <a:buChar char="•"/>
              <a:defRPr sz="1500" kern="1200">
                <a:solidFill>
                  <a:schemeClr val="tx1"/>
                </a:solidFill>
                <a:latin typeface="+mn-lt"/>
                <a:ea typeface="+mn-ea"/>
                <a:cs typeface="+mn-cs"/>
              </a:defRPr>
            </a:lvl2pPr>
            <a:lvl3pPr marL="548786" indent="-171496" algn="l" defTabSz="685983" rtl="0" eaLnBrk="1" latinLnBrk="0" hangingPunct="1">
              <a:lnSpc>
                <a:spcPct val="90000"/>
              </a:lnSpc>
              <a:spcBef>
                <a:spcPts val="450"/>
              </a:spcBef>
              <a:buClr>
                <a:schemeClr val="tx1"/>
              </a:buClr>
              <a:buSzPct val="80000"/>
              <a:buFont typeface="Arial" pitchFamily="34" charset="0"/>
              <a:buChar char="•"/>
              <a:defRPr sz="1350" kern="1200">
                <a:solidFill>
                  <a:schemeClr val="tx1"/>
                </a:solidFill>
                <a:latin typeface="+mn-lt"/>
                <a:ea typeface="+mn-ea"/>
                <a:cs typeface="+mn-cs"/>
              </a:defRPr>
            </a:lvl3pPr>
            <a:lvl4pPr marL="720282" indent="-171496" algn="l" defTabSz="685983" rtl="0" eaLnBrk="1" latinLnBrk="0" hangingPunct="1">
              <a:lnSpc>
                <a:spcPct val="90000"/>
              </a:lnSpc>
              <a:spcBef>
                <a:spcPts val="450"/>
              </a:spcBef>
              <a:buClr>
                <a:schemeClr val="tx1"/>
              </a:buClr>
              <a:buSzPct val="80000"/>
              <a:buFont typeface="Arial" pitchFamily="34" charset="0"/>
              <a:buChar char="•"/>
              <a:defRPr sz="1200" kern="1200">
                <a:solidFill>
                  <a:schemeClr val="tx1"/>
                </a:solidFill>
                <a:latin typeface="+mn-lt"/>
                <a:ea typeface="+mn-ea"/>
                <a:cs typeface="+mn-cs"/>
              </a:defRPr>
            </a:lvl4pPr>
            <a:lvl5pPr marL="891778" indent="-171496" algn="l" defTabSz="685983" rtl="0" eaLnBrk="1" latinLnBrk="0" hangingPunct="1">
              <a:lnSpc>
                <a:spcPct val="90000"/>
              </a:lnSpc>
              <a:spcBef>
                <a:spcPts val="450"/>
              </a:spcBef>
              <a:buClr>
                <a:schemeClr val="tx1"/>
              </a:buClr>
              <a:buSzPct val="80000"/>
              <a:buFont typeface="Arial" pitchFamily="34" charset="0"/>
              <a:buChar char="•"/>
              <a:defRPr sz="1200" kern="1200">
                <a:solidFill>
                  <a:schemeClr val="tx1"/>
                </a:solidFill>
                <a:latin typeface="+mn-lt"/>
                <a:ea typeface="+mn-ea"/>
                <a:cs typeface="+mn-cs"/>
              </a:defRPr>
            </a:lvl5pPr>
            <a:lvl6pPr marL="1063273" indent="-171496" algn="l" defTabSz="685983" rtl="0" eaLnBrk="1" latinLnBrk="0" hangingPunct="1">
              <a:spcBef>
                <a:spcPts val="450"/>
              </a:spcBef>
              <a:buSzPct val="80000"/>
              <a:buFont typeface="Arial" pitchFamily="34" charset="0"/>
              <a:buChar char="•"/>
              <a:defRPr sz="1200" kern="1200">
                <a:solidFill>
                  <a:schemeClr val="tx1"/>
                </a:solidFill>
                <a:latin typeface="+mn-lt"/>
                <a:ea typeface="+mn-ea"/>
                <a:cs typeface="+mn-cs"/>
              </a:defRPr>
            </a:lvl6pPr>
            <a:lvl7pPr marL="1234769" indent="-171496" algn="l" defTabSz="685983" rtl="0" eaLnBrk="1" latinLnBrk="0" hangingPunct="1">
              <a:spcBef>
                <a:spcPts val="450"/>
              </a:spcBef>
              <a:buSzPct val="80000"/>
              <a:buFont typeface="Arial" pitchFamily="34" charset="0"/>
              <a:buChar char="•"/>
              <a:defRPr sz="1200" kern="1200">
                <a:solidFill>
                  <a:schemeClr val="tx1"/>
                </a:solidFill>
                <a:latin typeface="+mn-lt"/>
                <a:ea typeface="+mn-ea"/>
                <a:cs typeface="+mn-cs"/>
              </a:defRPr>
            </a:lvl7pPr>
            <a:lvl8pPr marL="1406265" indent="-171496" algn="l" defTabSz="685983" rtl="0" eaLnBrk="1" latinLnBrk="0" hangingPunct="1">
              <a:spcBef>
                <a:spcPts val="450"/>
              </a:spcBef>
              <a:buSzPct val="80000"/>
              <a:buFont typeface="Arial" pitchFamily="34" charset="0"/>
              <a:buChar char="•"/>
              <a:defRPr sz="1200" kern="1200">
                <a:solidFill>
                  <a:schemeClr val="tx1"/>
                </a:solidFill>
                <a:latin typeface="+mn-lt"/>
                <a:ea typeface="+mn-ea"/>
                <a:cs typeface="+mn-cs"/>
              </a:defRPr>
            </a:lvl8pPr>
            <a:lvl9pPr marL="1577761" indent="-171496" algn="l" defTabSz="685983" rtl="0" eaLnBrk="1" latinLnBrk="0" hangingPunct="1">
              <a:spcBef>
                <a:spcPts val="450"/>
              </a:spcBef>
              <a:buSzPct val="80000"/>
              <a:buFont typeface="Arial" pitchFamily="34" charset="0"/>
              <a:buChar char="•"/>
              <a:defRPr sz="1200" kern="1200" baseline="0">
                <a:solidFill>
                  <a:schemeClr val="tx1"/>
                </a:solidFill>
                <a:latin typeface="+mn-lt"/>
                <a:ea typeface="+mn-ea"/>
                <a:cs typeface="+mn-cs"/>
              </a:defRPr>
            </a:lvl9pPr>
          </a:lstStyle>
          <a:p>
            <a:pPr marL="34299" indent="0" algn="ctr">
              <a:buNone/>
            </a:pPr>
            <a:r>
              <a:rPr lang="en-NZ" sz="2400" b="1" i="1" dirty="0">
                <a:solidFill>
                  <a:schemeClr val="bg1"/>
                </a:solidFill>
                <a:latin typeface="Calibri" panose="020F0502020204030204" pitchFamily="34" charset="0"/>
              </a:rPr>
              <a:t>“</a:t>
            </a:r>
            <a:r>
              <a:rPr lang="en-NZ" sz="2400" i="1" dirty="0">
                <a:solidFill>
                  <a:schemeClr val="bg1"/>
                </a:solidFill>
                <a:latin typeface="Calibri" panose="020F0502020204030204" pitchFamily="34" charset="0"/>
              </a:rPr>
              <a:t>An Inbound operator is just a middle man who does nothing to add value to my business and takes a huge cut for doing nothing”</a:t>
            </a:r>
          </a:p>
          <a:p>
            <a:pPr marL="34299" indent="0" algn="ctr">
              <a:buNone/>
            </a:pPr>
            <a:endParaRPr lang="en-NZ" sz="2400" i="1" dirty="0">
              <a:solidFill>
                <a:schemeClr val="bg1"/>
              </a:solidFill>
              <a:latin typeface="Calibri" panose="020F0502020204030204" pitchFamily="34" charset="0"/>
            </a:endParaRPr>
          </a:p>
          <a:p>
            <a:pPr marL="34299" indent="0" algn="ctr">
              <a:buNone/>
            </a:pPr>
            <a:endParaRPr lang="en-NZ" sz="2400" i="1" dirty="0">
              <a:solidFill>
                <a:schemeClr val="bg1"/>
              </a:solidFill>
              <a:latin typeface="Calibri" panose="020F0502020204030204" pitchFamily="34" charset="0"/>
            </a:endParaRPr>
          </a:p>
        </p:txBody>
      </p:sp>
      <p:sp>
        <p:nvSpPr>
          <p:cNvPr id="13" name="Title 1"/>
          <p:cNvSpPr txBox="1">
            <a:spLocks/>
          </p:cNvSpPr>
          <p:nvPr/>
        </p:nvSpPr>
        <p:spPr>
          <a:xfrm>
            <a:off x="755576" y="2372700"/>
            <a:ext cx="4464496" cy="1800200"/>
          </a:xfrm>
          <a:prstGeom prst="rect">
            <a:avLst/>
          </a:prstGeom>
        </p:spPr>
        <p:txBody>
          <a:bodyPr/>
          <a:lstStyle>
            <a:lvl1pPr algn="l" defTabSz="685983" rtl="0" eaLnBrk="1" latinLnBrk="0" hangingPunct="1">
              <a:lnSpc>
                <a:spcPct val="90000"/>
              </a:lnSpc>
              <a:spcBef>
                <a:spcPct val="0"/>
              </a:spcBef>
              <a:buNone/>
              <a:defRPr sz="3001" kern="1200" cap="all" baseline="0">
                <a:solidFill>
                  <a:schemeClr val="tx1">
                    <a:lumMod val="50000"/>
                  </a:schemeClr>
                </a:solidFill>
                <a:latin typeface="+mj-lt"/>
                <a:ea typeface="+mj-ea"/>
                <a:cs typeface="+mj-cs"/>
              </a:defRPr>
            </a:lvl1pPr>
          </a:lstStyle>
          <a:p>
            <a:pPr>
              <a:lnSpc>
                <a:spcPct val="107000"/>
              </a:lnSpc>
              <a:spcAft>
                <a:spcPts val="800"/>
              </a:spcAft>
            </a:pPr>
            <a:r>
              <a:rPr lang="en-NZ" sz="2400" dirty="0">
                <a:latin typeface="Calibri" panose="020F0502020204030204" pitchFamily="34" charset="0"/>
                <a:ea typeface="Calibri" panose="020F0502020204030204" pitchFamily="34" charset="0"/>
                <a:cs typeface="Times New Roman" panose="02020603050405020304" pitchFamily="18" charset="0"/>
              </a:rPr>
              <a:t>AKA: </a:t>
            </a:r>
          </a:p>
          <a:p>
            <a:pPr marL="342900" indent="-342900">
              <a:lnSpc>
                <a:spcPct val="107000"/>
              </a:lnSpc>
              <a:spcAft>
                <a:spcPts val="800"/>
              </a:spcAft>
              <a:buFont typeface="Arial" panose="020B0604020202020204" pitchFamily="34" charset="0"/>
              <a:buChar char="•"/>
            </a:pPr>
            <a:r>
              <a:rPr lang="en-NZ" sz="2400" cap="none" dirty="0">
                <a:latin typeface="Calibri" panose="020F0502020204030204" pitchFamily="34" charset="0"/>
                <a:ea typeface="Calibri" panose="020F0502020204030204" pitchFamily="34" charset="0"/>
                <a:cs typeface="Times New Roman" panose="02020603050405020304" pitchFamily="18" charset="0"/>
              </a:rPr>
              <a:t>Inbound tour operator</a:t>
            </a:r>
          </a:p>
          <a:p>
            <a:pPr marL="342900" indent="-342900">
              <a:lnSpc>
                <a:spcPct val="107000"/>
              </a:lnSpc>
              <a:spcAft>
                <a:spcPts val="800"/>
              </a:spcAft>
              <a:buFont typeface="Arial" panose="020B0604020202020204" pitchFamily="34" charset="0"/>
              <a:buChar char="•"/>
            </a:pPr>
            <a:r>
              <a:rPr lang="en-NZ" sz="2400" cap="none" dirty="0">
                <a:latin typeface="Calibri" panose="020F0502020204030204" pitchFamily="34" charset="0"/>
                <a:ea typeface="Calibri" panose="020F0502020204030204" pitchFamily="34" charset="0"/>
                <a:cs typeface="Times New Roman" panose="02020603050405020304" pitchFamily="18" charset="0"/>
              </a:rPr>
              <a:t>Inbound operator</a:t>
            </a:r>
          </a:p>
          <a:p>
            <a:pPr marL="342900" indent="-342900">
              <a:lnSpc>
                <a:spcPct val="107000"/>
              </a:lnSpc>
              <a:spcAft>
                <a:spcPts val="800"/>
              </a:spcAft>
              <a:buFont typeface="Arial" panose="020B0604020202020204" pitchFamily="34" charset="0"/>
              <a:buChar char="•"/>
            </a:pPr>
            <a:r>
              <a:rPr lang="en-NZ" sz="2400" cap="none" dirty="0">
                <a:latin typeface="Calibri" panose="020F0502020204030204" pitchFamily="34" charset="0"/>
                <a:ea typeface="Calibri" panose="020F0502020204030204" pitchFamily="34" charset="0"/>
                <a:cs typeface="Times New Roman" panose="02020603050405020304" pitchFamily="18" charset="0"/>
              </a:rPr>
              <a:t>Destination management company</a:t>
            </a:r>
            <a:endParaRPr lang="en-NZ" sz="2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23390" y="4437112"/>
            <a:ext cx="1210067" cy="1944216"/>
          </a:xfrm>
          <a:prstGeom prst="rect">
            <a:avLst/>
          </a:prstGeom>
        </p:spPr>
      </p:pic>
      <p:sp>
        <p:nvSpPr>
          <p:cNvPr id="3" name="TextBox 2"/>
          <p:cNvSpPr txBox="1"/>
          <p:nvPr/>
        </p:nvSpPr>
        <p:spPr>
          <a:xfrm>
            <a:off x="6552664" y="1573969"/>
            <a:ext cx="2401380" cy="313932"/>
          </a:xfrm>
          <a:prstGeom prst="rect">
            <a:avLst/>
          </a:prstGeom>
          <a:noFill/>
        </p:spPr>
        <p:txBody>
          <a:bodyPr wrap="square" rtlCol="0">
            <a:spAutoFit/>
          </a:bodyPr>
          <a:lstStyle/>
          <a:p>
            <a:pPr>
              <a:lnSpc>
                <a:spcPct val="90000"/>
              </a:lnSpc>
            </a:pPr>
            <a:r>
              <a:rPr lang="en-US" sz="1600" i="1" dirty="0">
                <a:solidFill>
                  <a:schemeClr val="bg1"/>
                </a:solidFill>
              </a:rPr>
              <a:t>A common perception…</a:t>
            </a:r>
          </a:p>
        </p:txBody>
      </p:sp>
    </p:spTree>
    <p:extLst>
      <p:ext uri="{BB962C8B-B14F-4D97-AF65-F5344CB8AC3E}">
        <p14:creationId xmlns:p14="http://schemas.microsoft.com/office/powerpoint/2010/main" val="29369780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 calcmode="lin" valueType="num">
                                      <p:cBhvr>
                                        <p:cTn id="9" dur="1000" fill="hold"/>
                                        <p:tgtEl>
                                          <p:spTgt spid="8"/>
                                        </p:tgtEl>
                                        <p:attrNameLst>
                                          <p:attrName>style.rotation</p:attrName>
                                        </p:attrNameLst>
                                      </p:cBhvr>
                                      <p:tavLst>
                                        <p:tav tm="0">
                                          <p:val>
                                            <p:fltVal val="90"/>
                                          </p:val>
                                        </p:tav>
                                        <p:tav tm="100000">
                                          <p:val>
                                            <p:fltVal val="0"/>
                                          </p:val>
                                        </p:tav>
                                      </p:tavLst>
                                    </p:anim>
                                    <p:animEffect transition="in" filter="fade">
                                      <p:cBhvr>
                                        <p:cTn id="1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539552" y="670334"/>
            <a:ext cx="6912768" cy="720080"/>
          </a:xfrm>
          <a:prstGeom prst="rect">
            <a:avLst/>
          </a:prstGeom>
        </p:spPr>
        <p:txBody>
          <a:bodyPr/>
          <a:lstStyle>
            <a:lvl1pPr algn="l" defTabSz="685983" rtl="0" eaLnBrk="1" latinLnBrk="0" hangingPunct="1">
              <a:lnSpc>
                <a:spcPct val="90000"/>
              </a:lnSpc>
              <a:spcBef>
                <a:spcPct val="0"/>
              </a:spcBef>
              <a:buNone/>
              <a:defRPr sz="3001" kern="1200" cap="all" baseline="0">
                <a:solidFill>
                  <a:schemeClr val="tx1">
                    <a:lumMod val="50000"/>
                  </a:schemeClr>
                </a:solidFill>
                <a:latin typeface="+mj-lt"/>
                <a:ea typeface="+mj-ea"/>
                <a:cs typeface="+mj-cs"/>
              </a:defRPr>
            </a:lvl1pPr>
          </a:lstStyle>
          <a:p>
            <a:r>
              <a:rPr lang="en-NZ" sz="2800" dirty="0"/>
              <a:t>So what do </a:t>
            </a:r>
          </a:p>
          <a:p>
            <a:r>
              <a:rPr lang="en-NZ" sz="2800" dirty="0"/>
              <a:t>ITO</a:t>
            </a:r>
            <a:r>
              <a:rPr lang="en-NZ" sz="2800" cap="none" dirty="0"/>
              <a:t>s</a:t>
            </a:r>
            <a:r>
              <a:rPr lang="en-NZ" sz="2800" dirty="0"/>
              <a:t> actually do?</a:t>
            </a:r>
            <a:endParaRPr lang="en-US" sz="2800" dirty="0"/>
          </a:p>
        </p:txBody>
      </p:sp>
      <p:sp>
        <p:nvSpPr>
          <p:cNvPr id="8" name="Subtitle 2"/>
          <p:cNvSpPr txBox="1">
            <a:spLocks/>
          </p:cNvSpPr>
          <p:nvPr/>
        </p:nvSpPr>
        <p:spPr>
          <a:xfrm>
            <a:off x="504004" y="2387014"/>
            <a:ext cx="3744415" cy="539552"/>
          </a:xfrm>
          <a:prstGeom prst="rect">
            <a:avLst/>
          </a:prstGeom>
        </p:spPr>
        <p:txBody>
          <a:bodyPr>
            <a:noAutofit/>
          </a:bodyPr>
          <a:lstStyle>
            <a:lvl1pPr marL="205795" indent="-171496" algn="l" defTabSz="685983" rtl="0" eaLnBrk="1" latinLnBrk="0" hangingPunct="1">
              <a:lnSpc>
                <a:spcPct val="90000"/>
              </a:lnSpc>
              <a:spcBef>
                <a:spcPts val="1350"/>
              </a:spcBef>
              <a:buClr>
                <a:schemeClr val="tx1"/>
              </a:buClr>
              <a:buSzPct val="80000"/>
              <a:buFont typeface="Arial" pitchFamily="34" charset="0"/>
              <a:buChar char="•"/>
              <a:defRPr sz="1800" kern="1200">
                <a:solidFill>
                  <a:schemeClr val="tx1"/>
                </a:solidFill>
                <a:latin typeface="+mn-lt"/>
                <a:ea typeface="+mn-ea"/>
                <a:cs typeface="+mn-cs"/>
              </a:defRPr>
            </a:lvl1pPr>
            <a:lvl2pPr marL="377291" indent="-171496" algn="l" defTabSz="685983" rtl="0" eaLnBrk="1" latinLnBrk="0" hangingPunct="1">
              <a:lnSpc>
                <a:spcPct val="90000"/>
              </a:lnSpc>
              <a:spcBef>
                <a:spcPts val="450"/>
              </a:spcBef>
              <a:buClr>
                <a:schemeClr val="tx1"/>
              </a:buClr>
              <a:buSzPct val="80000"/>
              <a:buFont typeface="Arial" pitchFamily="34" charset="0"/>
              <a:buChar char="•"/>
              <a:defRPr sz="1500" kern="1200">
                <a:solidFill>
                  <a:schemeClr val="tx1"/>
                </a:solidFill>
                <a:latin typeface="+mn-lt"/>
                <a:ea typeface="+mn-ea"/>
                <a:cs typeface="+mn-cs"/>
              </a:defRPr>
            </a:lvl2pPr>
            <a:lvl3pPr marL="548786" indent="-171496" algn="l" defTabSz="685983" rtl="0" eaLnBrk="1" latinLnBrk="0" hangingPunct="1">
              <a:lnSpc>
                <a:spcPct val="90000"/>
              </a:lnSpc>
              <a:spcBef>
                <a:spcPts val="450"/>
              </a:spcBef>
              <a:buClr>
                <a:schemeClr val="tx1"/>
              </a:buClr>
              <a:buSzPct val="80000"/>
              <a:buFont typeface="Arial" pitchFamily="34" charset="0"/>
              <a:buChar char="•"/>
              <a:defRPr sz="1350" kern="1200">
                <a:solidFill>
                  <a:schemeClr val="tx1"/>
                </a:solidFill>
                <a:latin typeface="+mn-lt"/>
                <a:ea typeface="+mn-ea"/>
                <a:cs typeface="+mn-cs"/>
              </a:defRPr>
            </a:lvl3pPr>
            <a:lvl4pPr marL="720282" indent="-171496" algn="l" defTabSz="685983" rtl="0" eaLnBrk="1" latinLnBrk="0" hangingPunct="1">
              <a:lnSpc>
                <a:spcPct val="90000"/>
              </a:lnSpc>
              <a:spcBef>
                <a:spcPts val="450"/>
              </a:spcBef>
              <a:buClr>
                <a:schemeClr val="tx1"/>
              </a:buClr>
              <a:buSzPct val="80000"/>
              <a:buFont typeface="Arial" pitchFamily="34" charset="0"/>
              <a:buChar char="•"/>
              <a:defRPr sz="1200" kern="1200">
                <a:solidFill>
                  <a:schemeClr val="tx1"/>
                </a:solidFill>
                <a:latin typeface="+mn-lt"/>
                <a:ea typeface="+mn-ea"/>
                <a:cs typeface="+mn-cs"/>
              </a:defRPr>
            </a:lvl4pPr>
            <a:lvl5pPr marL="891778" indent="-171496" algn="l" defTabSz="685983" rtl="0" eaLnBrk="1" latinLnBrk="0" hangingPunct="1">
              <a:lnSpc>
                <a:spcPct val="90000"/>
              </a:lnSpc>
              <a:spcBef>
                <a:spcPts val="450"/>
              </a:spcBef>
              <a:buClr>
                <a:schemeClr val="tx1"/>
              </a:buClr>
              <a:buSzPct val="80000"/>
              <a:buFont typeface="Arial" pitchFamily="34" charset="0"/>
              <a:buChar char="•"/>
              <a:defRPr sz="1200" kern="1200">
                <a:solidFill>
                  <a:schemeClr val="tx1"/>
                </a:solidFill>
                <a:latin typeface="+mn-lt"/>
                <a:ea typeface="+mn-ea"/>
                <a:cs typeface="+mn-cs"/>
              </a:defRPr>
            </a:lvl5pPr>
            <a:lvl6pPr marL="1063273" indent="-171496" algn="l" defTabSz="685983" rtl="0" eaLnBrk="1" latinLnBrk="0" hangingPunct="1">
              <a:spcBef>
                <a:spcPts val="450"/>
              </a:spcBef>
              <a:buSzPct val="80000"/>
              <a:buFont typeface="Arial" pitchFamily="34" charset="0"/>
              <a:buChar char="•"/>
              <a:defRPr sz="1200" kern="1200">
                <a:solidFill>
                  <a:schemeClr val="tx1"/>
                </a:solidFill>
                <a:latin typeface="+mn-lt"/>
                <a:ea typeface="+mn-ea"/>
                <a:cs typeface="+mn-cs"/>
              </a:defRPr>
            </a:lvl6pPr>
            <a:lvl7pPr marL="1234769" indent="-171496" algn="l" defTabSz="685983" rtl="0" eaLnBrk="1" latinLnBrk="0" hangingPunct="1">
              <a:spcBef>
                <a:spcPts val="450"/>
              </a:spcBef>
              <a:buSzPct val="80000"/>
              <a:buFont typeface="Arial" pitchFamily="34" charset="0"/>
              <a:buChar char="•"/>
              <a:defRPr sz="1200" kern="1200">
                <a:solidFill>
                  <a:schemeClr val="tx1"/>
                </a:solidFill>
                <a:latin typeface="+mn-lt"/>
                <a:ea typeface="+mn-ea"/>
                <a:cs typeface="+mn-cs"/>
              </a:defRPr>
            </a:lvl7pPr>
            <a:lvl8pPr marL="1406265" indent="-171496" algn="l" defTabSz="685983" rtl="0" eaLnBrk="1" latinLnBrk="0" hangingPunct="1">
              <a:spcBef>
                <a:spcPts val="450"/>
              </a:spcBef>
              <a:buSzPct val="80000"/>
              <a:buFont typeface="Arial" pitchFamily="34" charset="0"/>
              <a:buChar char="•"/>
              <a:defRPr sz="1200" kern="1200">
                <a:solidFill>
                  <a:schemeClr val="tx1"/>
                </a:solidFill>
                <a:latin typeface="+mn-lt"/>
                <a:ea typeface="+mn-ea"/>
                <a:cs typeface="+mn-cs"/>
              </a:defRPr>
            </a:lvl8pPr>
            <a:lvl9pPr marL="1577761" indent="-171496" algn="l" defTabSz="685983" rtl="0" eaLnBrk="1" latinLnBrk="0" hangingPunct="1">
              <a:spcBef>
                <a:spcPts val="450"/>
              </a:spcBef>
              <a:buSzPct val="80000"/>
              <a:buFont typeface="Arial" pitchFamily="34" charset="0"/>
              <a:buChar char="•"/>
              <a:defRPr sz="1200" kern="1200" baseline="0">
                <a:solidFill>
                  <a:schemeClr val="tx1"/>
                </a:solidFill>
                <a:latin typeface="+mn-lt"/>
                <a:ea typeface="+mn-ea"/>
                <a:cs typeface="+mn-cs"/>
              </a:defRPr>
            </a:lvl9pPr>
          </a:lstStyle>
          <a:p>
            <a:pPr marL="0" indent="0">
              <a:buNone/>
            </a:pPr>
            <a:r>
              <a:rPr lang="en-NZ" sz="1600" dirty="0">
                <a:solidFill>
                  <a:schemeClr val="tx1">
                    <a:lumMod val="75000"/>
                  </a:schemeClr>
                </a:solidFill>
                <a:latin typeface="Calibri" panose="020F0502020204030204" pitchFamily="34" charset="0"/>
              </a:rPr>
              <a:t>Research and recommend product to suit client specific requirements</a:t>
            </a:r>
          </a:p>
        </p:txBody>
      </p:sp>
      <p:sp>
        <p:nvSpPr>
          <p:cNvPr id="13" name="Title 1"/>
          <p:cNvSpPr txBox="1">
            <a:spLocks/>
          </p:cNvSpPr>
          <p:nvPr/>
        </p:nvSpPr>
        <p:spPr>
          <a:xfrm>
            <a:off x="539552" y="1610164"/>
            <a:ext cx="3600400" cy="288032"/>
          </a:xfrm>
          <a:prstGeom prst="rect">
            <a:avLst/>
          </a:prstGeom>
        </p:spPr>
        <p:txBody>
          <a:bodyPr/>
          <a:lstStyle>
            <a:lvl1pPr algn="l" defTabSz="685983" rtl="0" eaLnBrk="1" latinLnBrk="0" hangingPunct="1">
              <a:lnSpc>
                <a:spcPct val="90000"/>
              </a:lnSpc>
              <a:spcBef>
                <a:spcPct val="0"/>
              </a:spcBef>
              <a:buNone/>
              <a:defRPr sz="3001" kern="1200" cap="all" baseline="0">
                <a:solidFill>
                  <a:schemeClr val="tx1">
                    <a:lumMod val="50000"/>
                  </a:schemeClr>
                </a:solidFill>
                <a:latin typeface="+mj-lt"/>
                <a:ea typeface="+mj-ea"/>
                <a:cs typeface="+mj-cs"/>
              </a:defRPr>
            </a:lvl1pPr>
          </a:lstStyle>
          <a:p>
            <a:r>
              <a:rPr lang="en-NZ" sz="2400" cap="none" dirty="0">
                <a:latin typeface="Franklin Gothic Medium" panose="020B0603020102020204" pitchFamily="34" charset="0"/>
              </a:rPr>
              <a:t>For Overseas Clients:</a:t>
            </a:r>
          </a:p>
        </p:txBody>
      </p:sp>
      <p:cxnSp>
        <p:nvCxnSpPr>
          <p:cNvPr id="15" name="Straight Connector 14"/>
          <p:cNvCxnSpPr/>
          <p:nvPr/>
        </p:nvCxnSpPr>
        <p:spPr>
          <a:xfrm>
            <a:off x="611560" y="2204864"/>
            <a:ext cx="3600400" cy="0"/>
          </a:xfrm>
          <a:prstGeom prst="line">
            <a:avLst/>
          </a:prstGeom>
          <a:ln w="12700">
            <a:solidFill>
              <a:srgbClr val="B3B3B3"/>
            </a:solidFill>
          </a:ln>
        </p:spPr>
        <p:style>
          <a:lnRef idx="1">
            <a:schemeClr val="accent1"/>
          </a:lnRef>
          <a:fillRef idx="0">
            <a:schemeClr val="accent1"/>
          </a:fillRef>
          <a:effectRef idx="0">
            <a:schemeClr val="accent1"/>
          </a:effectRef>
          <a:fontRef idx="minor">
            <a:schemeClr val="tx1"/>
          </a:fontRef>
        </p:style>
      </p:cxnSp>
      <p:sp>
        <p:nvSpPr>
          <p:cNvPr id="9" name="Subtitle 2"/>
          <p:cNvSpPr txBox="1">
            <a:spLocks/>
          </p:cNvSpPr>
          <p:nvPr/>
        </p:nvSpPr>
        <p:spPr>
          <a:xfrm>
            <a:off x="4650846" y="2385746"/>
            <a:ext cx="4104472" cy="539552"/>
          </a:xfrm>
          <a:prstGeom prst="rect">
            <a:avLst/>
          </a:prstGeom>
        </p:spPr>
        <p:txBody>
          <a:bodyPr>
            <a:noAutofit/>
          </a:bodyPr>
          <a:lstStyle>
            <a:lvl1pPr marL="205795" indent="-171496" algn="l" defTabSz="685983" rtl="0" eaLnBrk="1" latinLnBrk="0" hangingPunct="1">
              <a:lnSpc>
                <a:spcPct val="90000"/>
              </a:lnSpc>
              <a:spcBef>
                <a:spcPts val="1350"/>
              </a:spcBef>
              <a:buClr>
                <a:schemeClr val="tx1"/>
              </a:buClr>
              <a:buSzPct val="80000"/>
              <a:buFont typeface="Arial" pitchFamily="34" charset="0"/>
              <a:buChar char="•"/>
              <a:defRPr sz="1800" kern="1200">
                <a:solidFill>
                  <a:schemeClr val="tx1"/>
                </a:solidFill>
                <a:latin typeface="+mn-lt"/>
                <a:ea typeface="+mn-ea"/>
                <a:cs typeface="+mn-cs"/>
              </a:defRPr>
            </a:lvl1pPr>
            <a:lvl2pPr marL="377291" indent="-171496" algn="l" defTabSz="685983" rtl="0" eaLnBrk="1" latinLnBrk="0" hangingPunct="1">
              <a:lnSpc>
                <a:spcPct val="90000"/>
              </a:lnSpc>
              <a:spcBef>
                <a:spcPts val="450"/>
              </a:spcBef>
              <a:buClr>
                <a:schemeClr val="tx1"/>
              </a:buClr>
              <a:buSzPct val="80000"/>
              <a:buFont typeface="Arial" pitchFamily="34" charset="0"/>
              <a:buChar char="•"/>
              <a:defRPr sz="1500" kern="1200">
                <a:solidFill>
                  <a:schemeClr val="tx1"/>
                </a:solidFill>
                <a:latin typeface="+mn-lt"/>
                <a:ea typeface="+mn-ea"/>
                <a:cs typeface="+mn-cs"/>
              </a:defRPr>
            </a:lvl2pPr>
            <a:lvl3pPr marL="548786" indent="-171496" algn="l" defTabSz="685983" rtl="0" eaLnBrk="1" latinLnBrk="0" hangingPunct="1">
              <a:lnSpc>
                <a:spcPct val="90000"/>
              </a:lnSpc>
              <a:spcBef>
                <a:spcPts val="450"/>
              </a:spcBef>
              <a:buClr>
                <a:schemeClr val="tx1"/>
              </a:buClr>
              <a:buSzPct val="80000"/>
              <a:buFont typeface="Arial" pitchFamily="34" charset="0"/>
              <a:buChar char="•"/>
              <a:defRPr sz="1350" kern="1200">
                <a:solidFill>
                  <a:schemeClr val="tx1"/>
                </a:solidFill>
                <a:latin typeface="+mn-lt"/>
                <a:ea typeface="+mn-ea"/>
                <a:cs typeface="+mn-cs"/>
              </a:defRPr>
            </a:lvl3pPr>
            <a:lvl4pPr marL="720282" indent="-171496" algn="l" defTabSz="685983" rtl="0" eaLnBrk="1" latinLnBrk="0" hangingPunct="1">
              <a:lnSpc>
                <a:spcPct val="90000"/>
              </a:lnSpc>
              <a:spcBef>
                <a:spcPts val="450"/>
              </a:spcBef>
              <a:buClr>
                <a:schemeClr val="tx1"/>
              </a:buClr>
              <a:buSzPct val="80000"/>
              <a:buFont typeface="Arial" pitchFamily="34" charset="0"/>
              <a:buChar char="•"/>
              <a:defRPr sz="1200" kern="1200">
                <a:solidFill>
                  <a:schemeClr val="tx1"/>
                </a:solidFill>
                <a:latin typeface="+mn-lt"/>
                <a:ea typeface="+mn-ea"/>
                <a:cs typeface="+mn-cs"/>
              </a:defRPr>
            </a:lvl4pPr>
            <a:lvl5pPr marL="891778" indent="-171496" algn="l" defTabSz="685983" rtl="0" eaLnBrk="1" latinLnBrk="0" hangingPunct="1">
              <a:lnSpc>
                <a:spcPct val="90000"/>
              </a:lnSpc>
              <a:spcBef>
                <a:spcPts val="450"/>
              </a:spcBef>
              <a:buClr>
                <a:schemeClr val="tx1"/>
              </a:buClr>
              <a:buSzPct val="80000"/>
              <a:buFont typeface="Arial" pitchFamily="34" charset="0"/>
              <a:buChar char="•"/>
              <a:defRPr sz="1200" kern="1200">
                <a:solidFill>
                  <a:schemeClr val="tx1"/>
                </a:solidFill>
                <a:latin typeface="+mn-lt"/>
                <a:ea typeface="+mn-ea"/>
                <a:cs typeface="+mn-cs"/>
              </a:defRPr>
            </a:lvl5pPr>
            <a:lvl6pPr marL="1063273" indent="-171496" algn="l" defTabSz="685983" rtl="0" eaLnBrk="1" latinLnBrk="0" hangingPunct="1">
              <a:spcBef>
                <a:spcPts val="450"/>
              </a:spcBef>
              <a:buSzPct val="80000"/>
              <a:buFont typeface="Arial" pitchFamily="34" charset="0"/>
              <a:buChar char="•"/>
              <a:defRPr sz="1200" kern="1200">
                <a:solidFill>
                  <a:schemeClr val="tx1"/>
                </a:solidFill>
                <a:latin typeface="+mn-lt"/>
                <a:ea typeface="+mn-ea"/>
                <a:cs typeface="+mn-cs"/>
              </a:defRPr>
            </a:lvl6pPr>
            <a:lvl7pPr marL="1234769" indent="-171496" algn="l" defTabSz="685983" rtl="0" eaLnBrk="1" latinLnBrk="0" hangingPunct="1">
              <a:spcBef>
                <a:spcPts val="450"/>
              </a:spcBef>
              <a:buSzPct val="80000"/>
              <a:buFont typeface="Arial" pitchFamily="34" charset="0"/>
              <a:buChar char="•"/>
              <a:defRPr sz="1200" kern="1200">
                <a:solidFill>
                  <a:schemeClr val="tx1"/>
                </a:solidFill>
                <a:latin typeface="+mn-lt"/>
                <a:ea typeface="+mn-ea"/>
                <a:cs typeface="+mn-cs"/>
              </a:defRPr>
            </a:lvl7pPr>
            <a:lvl8pPr marL="1406265" indent="-171496" algn="l" defTabSz="685983" rtl="0" eaLnBrk="1" latinLnBrk="0" hangingPunct="1">
              <a:spcBef>
                <a:spcPts val="450"/>
              </a:spcBef>
              <a:buSzPct val="80000"/>
              <a:buFont typeface="Arial" pitchFamily="34" charset="0"/>
              <a:buChar char="•"/>
              <a:defRPr sz="1200" kern="1200">
                <a:solidFill>
                  <a:schemeClr val="tx1"/>
                </a:solidFill>
                <a:latin typeface="+mn-lt"/>
                <a:ea typeface="+mn-ea"/>
                <a:cs typeface="+mn-cs"/>
              </a:defRPr>
            </a:lvl8pPr>
            <a:lvl9pPr marL="1577761" indent="-171496" algn="l" defTabSz="685983" rtl="0" eaLnBrk="1" latinLnBrk="0" hangingPunct="1">
              <a:spcBef>
                <a:spcPts val="450"/>
              </a:spcBef>
              <a:buSzPct val="80000"/>
              <a:buFont typeface="Arial" pitchFamily="34" charset="0"/>
              <a:buChar char="•"/>
              <a:defRPr sz="1200" kern="1200" baseline="0">
                <a:solidFill>
                  <a:schemeClr val="tx1"/>
                </a:solidFill>
                <a:latin typeface="+mn-lt"/>
                <a:ea typeface="+mn-ea"/>
                <a:cs typeface="+mn-cs"/>
              </a:defRPr>
            </a:lvl9pPr>
          </a:lstStyle>
          <a:p>
            <a:pPr marL="0" indent="0">
              <a:buNone/>
            </a:pPr>
            <a:r>
              <a:rPr lang="en-NZ" sz="1600" dirty="0">
                <a:solidFill>
                  <a:schemeClr val="tx1">
                    <a:lumMod val="75000"/>
                  </a:schemeClr>
                </a:solidFill>
                <a:latin typeface="Calibri" panose="020F0502020204030204" pitchFamily="34" charset="0"/>
              </a:rPr>
              <a:t>A one-stop-shop to book all their New Zealand product including 24/7 support &amp; one payment</a:t>
            </a:r>
          </a:p>
          <a:p>
            <a:pPr marL="0" indent="0">
              <a:buNone/>
            </a:pPr>
            <a:endParaRPr lang="en-NZ" dirty="0">
              <a:solidFill>
                <a:schemeClr val="tx1">
                  <a:lumMod val="75000"/>
                </a:schemeClr>
              </a:solidFill>
              <a:latin typeface="Calibri" panose="020F0502020204030204" pitchFamily="34" charset="0"/>
            </a:endParaRPr>
          </a:p>
        </p:txBody>
      </p:sp>
      <p:sp>
        <p:nvSpPr>
          <p:cNvPr id="11" name="Subtitle 2"/>
          <p:cNvSpPr txBox="1">
            <a:spLocks/>
          </p:cNvSpPr>
          <p:nvPr/>
        </p:nvSpPr>
        <p:spPr>
          <a:xfrm>
            <a:off x="474390" y="3027147"/>
            <a:ext cx="4104456" cy="480452"/>
          </a:xfrm>
          <a:prstGeom prst="rect">
            <a:avLst/>
          </a:prstGeom>
        </p:spPr>
        <p:txBody>
          <a:bodyPr>
            <a:noAutofit/>
          </a:bodyPr>
          <a:lstStyle>
            <a:lvl1pPr marL="205795" indent="-171496" algn="l" defTabSz="685983" rtl="0" eaLnBrk="1" latinLnBrk="0" hangingPunct="1">
              <a:lnSpc>
                <a:spcPct val="90000"/>
              </a:lnSpc>
              <a:spcBef>
                <a:spcPts val="1350"/>
              </a:spcBef>
              <a:buClr>
                <a:schemeClr val="tx1"/>
              </a:buClr>
              <a:buSzPct val="80000"/>
              <a:buFont typeface="Arial" pitchFamily="34" charset="0"/>
              <a:buChar char="•"/>
              <a:defRPr sz="1800" kern="1200">
                <a:solidFill>
                  <a:schemeClr val="tx1"/>
                </a:solidFill>
                <a:latin typeface="+mn-lt"/>
                <a:ea typeface="+mn-ea"/>
                <a:cs typeface="+mn-cs"/>
              </a:defRPr>
            </a:lvl1pPr>
            <a:lvl2pPr marL="377291" indent="-171496" algn="l" defTabSz="685983" rtl="0" eaLnBrk="1" latinLnBrk="0" hangingPunct="1">
              <a:lnSpc>
                <a:spcPct val="90000"/>
              </a:lnSpc>
              <a:spcBef>
                <a:spcPts val="450"/>
              </a:spcBef>
              <a:buClr>
                <a:schemeClr val="tx1"/>
              </a:buClr>
              <a:buSzPct val="80000"/>
              <a:buFont typeface="Arial" pitchFamily="34" charset="0"/>
              <a:buChar char="•"/>
              <a:defRPr sz="1500" kern="1200">
                <a:solidFill>
                  <a:schemeClr val="tx1"/>
                </a:solidFill>
                <a:latin typeface="+mn-lt"/>
                <a:ea typeface="+mn-ea"/>
                <a:cs typeface="+mn-cs"/>
              </a:defRPr>
            </a:lvl2pPr>
            <a:lvl3pPr marL="548786" indent="-171496" algn="l" defTabSz="685983" rtl="0" eaLnBrk="1" latinLnBrk="0" hangingPunct="1">
              <a:lnSpc>
                <a:spcPct val="90000"/>
              </a:lnSpc>
              <a:spcBef>
                <a:spcPts val="450"/>
              </a:spcBef>
              <a:buClr>
                <a:schemeClr val="tx1"/>
              </a:buClr>
              <a:buSzPct val="80000"/>
              <a:buFont typeface="Arial" pitchFamily="34" charset="0"/>
              <a:buChar char="•"/>
              <a:defRPr sz="1350" kern="1200">
                <a:solidFill>
                  <a:schemeClr val="tx1"/>
                </a:solidFill>
                <a:latin typeface="+mn-lt"/>
                <a:ea typeface="+mn-ea"/>
                <a:cs typeface="+mn-cs"/>
              </a:defRPr>
            </a:lvl3pPr>
            <a:lvl4pPr marL="720282" indent="-171496" algn="l" defTabSz="685983" rtl="0" eaLnBrk="1" latinLnBrk="0" hangingPunct="1">
              <a:lnSpc>
                <a:spcPct val="90000"/>
              </a:lnSpc>
              <a:spcBef>
                <a:spcPts val="450"/>
              </a:spcBef>
              <a:buClr>
                <a:schemeClr val="tx1"/>
              </a:buClr>
              <a:buSzPct val="80000"/>
              <a:buFont typeface="Arial" pitchFamily="34" charset="0"/>
              <a:buChar char="•"/>
              <a:defRPr sz="1200" kern="1200">
                <a:solidFill>
                  <a:schemeClr val="tx1"/>
                </a:solidFill>
                <a:latin typeface="+mn-lt"/>
                <a:ea typeface="+mn-ea"/>
                <a:cs typeface="+mn-cs"/>
              </a:defRPr>
            </a:lvl4pPr>
            <a:lvl5pPr marL="891778" indent="-171496" algn="l" defTabSz="685983" rtl="0" eaLnBrk="1" latinLnBrk="0" hangingPunct="1">
              <a:lnSpc>
                <a:spcPct val="90000"/>
              </a:lnSpc>
              <a:spcBef>
                <a:spcPts val="450"/>
              </a:spcBef>
              <a:buClr>
                <a:schemeClr val="tx1"/>
              </a:buClr>
              <a:buSzPct val="80000"/>
              <a:buFont typeface="Arial" pitchFamily="34" charset="0"/>
              <a:buChar char="•"/>
              <a:defRPr sz="1200" kern="1200">
                <a:solidFill>
                  <a:schemeClr val="tx1"/>
                </a:solidFill>
                <a:latin typeface="+mn-lt"/>
                <a:ea typeface="+mn-ea"/>
                <a:cs typeface="+mn-cs"/>
              </a:defRPr>
            </a:lvl5pPr>
            <a:lvl6pPr marL="1063273" indent="-171496" algn="l" defTabSz="685983" rtl="0" eaLnBrk="1" latinLnBrk="0" hangingPunct="1">
              <a:spcBef>
                <a:spcPts val="450"/>
              </a:spcBef>
              <a:buSzPct val="80000"/>
              <a:buFont typeface="Arial" pitchFamily="34" charset="0"/>
              <a:buChar char="•"/>
              <a:defRPr sz="1200" kern="1200">
                <a:solidFill>
                  <a:schemeClr val="tx1"/>
                </a:solidFill>
                <a:latin typeface="+mn-lt"/>
                <a:ea typeface="+mn-ea"/>
                <a:cs typeface="+mn-cs"/>
              </a:defRPr>
            </a:lvl6pPr>
            <a:lvl7pPr marL="1234769" indent="-171496" algn="l" defTabSz="685983" rtl="0" eaLnBrk="1" latinLnBrk="0" hangingPunct="1">
              <a:spcBef>
                <a:spcPts val="450"/>
              </a:spcBef>
              <a:buSzPct val="80000"/>
              <a:buFont typeface="Arial" pitchFamily="34" charset="0"/>
              <a:buChar char="•"/>
              <a:defRPr sz="1200" kern="1200">
                <a:solidFill>
                  <a:schemeClr val="tx1"/>
                </a:solidFill>
                <a:latin typeface="+mn-lt"/>
                <a:ea typeface="+mn-ea"/>
                <a:cs typeface="+mn-cs"/>
              </a:defRPr>
            </a:lvl7pPr>
            <a:lvl8pPr marL="1406265" indent="-171496" algn="l" defTabSz="685983" rtl="0" eaLnBrk="1" latinLnBrk="0" hangingPunct="1">
              <a:spcBef>
                <a:spcPts val="450"/>
              </a:spcBef>
              <a:buSzPct val="80000"/>
              <a:buFont typeface="Arial" pitchFamily="34" charset="0"/>
              <a:buChar char="•"/>
              <a:defRPr sz="1200" kern="1200">
                <a:solidFill>
                  <a:schemeClr val="tx1"/>
                </a:solidFill>
                <a:latin typeface="+mn-lt"/>
                <a:ea typeface="+mn-ea"/>
                <a:cs typeface="+mn-cs"/>
              </a:defRPr>
            </a:lvl8pPr>
            <a:lvl9pPr marL="1577761" indent="-171496" algn="l" defTabSz="685983" rtl="0" eaLnBrk="1" latinLnBrk="0" hangingPunct="1">
              <a:spcBef>
                <a:spcPts val="450"/>
              </a:spcBef>
              <a:buSzPct val="80000"/>
              <a:buFont typeface="Arial" pitchFamily="34" charset="0"/>
              <a:buChar char="•"/>
              <a:defRPr sz="1200" kern="1200" baseline="0">
                <a:solidFill>
                  <a:schemeClr val="tx1"/>
                </a:solidFill>
                <a:latin typeface="+mn-lt"/>
                <a:ea typeface="+mn-ea"/>
                <a:cs typeface="+mn-cs"/>
              </a:defRPr>
            </a:lvl9pPr>
          </a:lstStyle>
          <a:p>
            <a:pPr marL="34299" indent="0">
              <a:buNone/>
            </a:pPr>
            <a:r>
              <a:rPr lang="en-NZ" sz="1600" dirty="0">
                <a:solidFill>
                  <a:schemeClr val="tx1">
                    <a:lumMod val="75000"/>
                  </a:schemeClr>
                </a:solidFill>
                <a:latin typeface="Calibri" panose="020F0502020204030204" pitchFamily="34" charset="0"/>
              </a:rPr>
              <a:t>Protect space for brochure programs e.g. allotments</a:t>
            </a:r>
          </a:p>
        </p:txBody>
      </p:sp>
      <p:sp>
        <p:nvSpPr>
          <p:cNvPr id="12" name="Subtitle 2"/>
          <p:cNvSpPr txBox="1">
            <a:spLocks/>
          </p:cNvSpPr>
          <p:nvPr/>
        </p:nvSpPr>
        <p:spPr>
          <a:xfrm>
            <a:off x="438386" y="3665062"/>
            <a:ext cx="4176464" cy="539552"/>
          </a:xfrm>
          <a:prstGeom prst="rect">
            <a:avLst/>
          </a:prstGeom>
        </p:spPr>
        <p:txBody>
          <a:bodyPr>
            <a:noAutofit/>
          </a:bodyPr>
          <a:lstStyle>
            <a:lvl1pPr marL="205795" indent="-171496" algn="l" defTabSz="685983" rtl="0" eaLnBrk="1" latinLnBrk="0" hangingPunct="1">
              <a:lnSpc>
                <a:spcPct val="90000"/>
              </a:lnSpc>
              <a:spcBef>
                <a:spcPts val="1350"/>
              </a:spcBef>
              <a:buClr>
                <a:schemeClr val="tx1"/>
              </a:buClr>
              <a:buSzPct val="80000"/>
              <a:buFont typeface="Arial" pitchFamily="34" charset="0"/>
              <a:buChar char="•"/>
              <a:defRPr sz="1800" kern="1200">
                <a:solidFill>
                  <a:schemeClr val="tx1"/>
                </a:solidFill>
                <a:latin typeface="+mn-lt"/>
                <a:ea typeface="+mn-ea"/>
                <a:cs typeface="+mn-cs"/>
              </a:defRPr>
            </a:lvl1pPr>
            <a:lvl2pPr marL="377291" indent="-171496" algn="l" defTabSz="685983" rtl="0" eaLnBrk="1" latinLnBrk="0" hangingPunct="1">
              <a:lnSpc>
                <a:spcPct val="90000"/>
              </a:lnSpc>
              <a:spcBef>
                <a:spcPts val="450"/>
              </a:spcBef>
              <a:buClr>
                <a:schemeClr val="tx1"/>
              </a:buClr>
              <a:buSzPct val="80000"/>
              <a:buFont typeface="Arial" pitchFamily="34" charset="0"/>
              <a:buChar char="•"/>
              <a:defRPr sz="1500" kern="1200">
                <a:solidFill>
                  <a:schemeClr val="tx1"/>
                </a:solidFill>
                <a:latin typeface="+mn-lt"/>
                <a:ea typeface="+mn-ea"/>
                <a:cs typeface="+mn-cs"/>
              </a:defRPr>
            </a:lvl2pPr>
            <a:lvl3pPr marL="548786" indent="-171496" algn="l" defTabSz="685983" rtl="0" eaLnBrk="1" latinLnBrk="0" hangingPunct="1">
              <a:lnSpc>
                <a:spcPct val="90000"/>
              </a:lnSpc>
              <a:spcBef>
                <a:spcPts val="450"/>
              </a:spcBef>
              <a:buClr>
                <a:schemeClr val="tx1"/>
              </a:buClr>
              <a:buSzPct val="80000"/>
              <a:buFont typeface="Arial" pitchFamily="34" charset="0"/>
              <a:buChar char="•"/>
              <a:defRPr sz="1350" kern="1200">
                <a:solidFill>
                  <a:schemeClr val="tx1"/>
                </a:solidFill>
                <a:latin typeface="+mn-lt"/>
                <a:ea typeface="+mn-ea"/>
                <a:cs typeface="+mn-cs"/>
              </a:defRPr>
            </a:lvl3pPr>
            <a:lvl4pPr marL="720282" indent="-171496" algn="l" defTabSz="685983" rtl="0" eaLnBrk="1" latinLnBrk="0" hangingPunct="1">
              <a:lnSpc>
                <a:spcPct val="90000"/>
              </a:lnSpc>
              <a:spcBef>
                <a:spcPts val="450"/>
              </a:spcBef>
              <a:buClr>
                <a:schemeClr val="tx1"/>
              </a:buClr>
              <a:buSzPct val="80000"/>
              <a:buFont typeface="Arial" pitchFamily="34" charset="0"/>
              <a:buChar char="•"/>
              <a:defRPr sz="1200" kern="1200">
                <a:solidFill>
                  <a:schemeClr val="tx1"/>
                </a:solidFill>
                <a:latin typeface="+mn-lt"/>
                <a:ea typeface="+mn-ea"/>
                <a:cs typeface="+mn-cs"/>
              </a:defRPr>
            </a:lvl4pPr>
            <a:lvl5pPr marL="891778" indent="-171496" algn="l" defTabSz="685983" rtl="0" eaLnBrk="1" latinLnBrk="0" hangingPunct="1">
              <a:lnSpc>
                <a:spcPct val="90000"/>
              </a:lnSpc>
              <a:spcBef>
                <a:spcPts val="450"/>
              </a:spcBef>
              <a:buClr>
                <a:schemeClr val="tx1"/>
              </a:buClr>
              <a:buSzPct val="80000"/>
              <a:buFont typeface="Arial" pitchFamily="34" charset="0"/>
              <a:buChar char="•"/>
              <a:defRPr sz="1200" kern="1200">
                <a:solidFill>
                  <a:schemeClr val="tx1"/>
                </a:solidFill>
                <a:latin typeface="+mn-lt"/>
                <a:ea typeface="+mn-ea"/>
                <a:cs typeface="+mn-cs"/>
              </a:defRPr>
            </a:lvl5pPr>
            <a:lvl6pPr marL="1063273" indent="-171496" algn="l" defTabSz="685983" rtl="0" eaLnBrk="1" latinLnBrk="0" hangingPunct="1">
              <a:spcBef>
                <a:spcPts val="450"/>
              </a:spcBef>
              <a:buSzPct val="80000"/>
              <a:buFont typeface="Arial" pitchFamily="34" charset="0"/>
              <a:buChar char="•"/>
              <a:defRPr sz="1200" kern="1200">
                <a:solidFill>
                  <a:schemeClr val="tx1"/>
                </a:solidFill>
                <a:latin typeface="+mn-lt"/>
                <a:ea typeface="+mn-ea"/>
                <a:cs typeface="+mn-cs"/>
              </a:defRPr>
            </a:lvl6pPr>
            <a:lvl7pPr marL="1234769" indent="-171496" algn="l" defTabSz="685983" rtl="0" eaLnBrk="1" latinLnBrk="0" hangingPunct="1">
              <a:spcBef>
                <a:spcPts val="450"/>
              </a:spcBef>
              <a:buSzPct val="80000"/>
              <a:buFont typeface="Arial" pitchFamily="34" charset="0"/>
              <a:buChar char="•"/>
              <a:defRPr sz="1200" kern="1200">
                <a:solidFill>
                  <a:schemeClr val="tx1"/>
                </a:solidFill>
                <a:latin typeface="+mn-lt"/>
                <a:ea typeface="+mn-ea"/>
                <a:cs typeface="+mn-cs"/>
              </a:defRPr>
            </a:lvl7pPr>
            <a:lvl8pPr marL="1406265" indent="-171496" algn="l" defTabSz="685983" rtl="0" eaLnBrk="1" latinLnBrk="0" hangingPunct="1">
              <a:spcBef>
                <a:spcPts val="450"/>
              </a:spcBef>
              <a:buSzPct val="80000"/>
              <a:buFont typeface="Arial" pitchFamily="34" charset="0"/>
              <a:buChar char="•"/>
              <a:defRPr sz="1200" kern="1200">
                <a:solidFill>
                  <a:schemeClr val="tx1"/>
                </a:solidFill>
                <a:latin typeface="+mn-lt"/>
                <a:ea typeface="+mn-ea"/>
                <a:cs typeface="+mn-cs"/>
              </a:defRPr>
            </a:lvl8pPr>
            <a:lvl9pPr marL="1577761" indent="-171496" algn="l" defTabSz="685983" rtl="0" eaLnBrk="1" latinLnBrk="0" hangingPunct="1">
              <a:spcBef>
                <a:spcPts val="450"/>
              </a:spcBef>
              <a:buSzPct val="80000"/>
              <a:buFont typeface="Arial" pitchFamily="34" charset="0"/>
              <a:buChar char="•"/>
              <a:defRPr sz="1200" kern="1200" baseline="0">
                <a:solidFill>
                  <a:schemeClr val="tx1"/>
                </a:solidFill>
                <a:latin typeface="+mn-lt"/>
                <a:ea typeface="+mn-ea"/>
                <a:cs typeface="+mn-cs"/>
              </a:defRPr>
            </a:lvl9pPr>
          </a:lstStyle>
          <a:p>
            <a:pPr marL="34299" indent="0">
              <a:buNone/>
            </a:pPr>
            <a:r>
              <a:rPr lang="en-NZ" sz="1600" dirty="0">
                <a:solidFill>
                  <a:schemeClr val="tx1">
                    <a:lumMod val="75000"/>
                  </a:schemeClr>
                </a:solidFill>
                <a:latin typeface="Calibri" panose="020F0502020204030204" pitchFamily="34" charset="0"/>
              </a:rPr>
              <a:t>Prepare and distribute an annual tariff and or online tariff (all info in one place)</a:t>
            </a:r>
          </a:p>
        </p:txBody>
      </p:sp>
      <p:sp>
        <p:nvSpPr>
          <p:cNvPr id="14" name="Subtitle 2"/>
          <p:cNvSpPr txBox="1">
            <a:spLocks/>
          </p:cNvSpPr>
          <p:nvPr/>
        </p:nvSpPr>
        <p:spPr>
          <a:xfrm>
            <a:off x="444724" y="4321237"/>
            <a:ext cx="3744415" cy="539552"/>
          </a:xfrm>
          <a:prstGeom prst="rect">
            <a:avLst/>
          </a:prstGeom>
        </p:spPr>
        <p:txBody>
          <a:bodyPr>
            <a:noAutofit/>
          </a:bodyPr>
          <a:lstStyle>
            <a:lvl1pPr marL="205795" indent="-171496" algn="l" defTabSz="685983" rtl="0" eaLnBrk="1" latinLnBrk="0" hangingPunct="1">
              <a:lnSpc>
                <a:spcPct val="90000"/>
              </a:lnSpc>
              <a:spcBef>
                <a:spcPts val="1350"/>
              </a:spcBef>
              <a:buClr>
                <a:schemeClr val="tx1"/>
              </a:buClr>
              <a:buSzPct val="80000"/>
              <a:buFont typeface="Arial" pitchFamily="34" charset="0"/>
              <a:buChar char="•"/>
              <a:defRPr sz="1800" kern="1200">
                <a:solidFill>
                  <a:schemeClr val="tx1"/>
                </a:solidFill>
                <a:latin typeface="+mn-lt"/>
                <a:ea typeface="+mn-ea"/>
                <a:cs typeface="+mn-cs"/>
              </a:defRPr>
            </a:lvl1pPr>
            <a:lvl2pPr marL="377291" indent="-171496" algn="l" defTabSz="685983" rtl="0" eaLnBrk="1" latinLnBrk="0" hangingPunct="1">
              <a:lnSpc>
                <a:spcPct val="90000"/>
              </a:lnSpc>
              <a:spcBef>
                <a:spcPts val="450"/>
              </a:spcBef>
              <a:buClr>
                <a:schemeClr val="tx1"/>
              </a:buClr>
              <a:buSzPct val="80000"/>
              <a:buFont typeface="Arial" pitchFamily="34" charset="0"/>
              <a:buChar char="•"/>
              <a:defRPr sz="1500" kern="1200">
                <a:solidFill>
                  <a:schemeClr val="tx1"/>
                </a:solidFill>
                <a:latin typeface="+mn-lt"/>
                <a:ea typeface="+mn-ea"/>
                <a:cs typeface="+mn-cs"/>
              </a:defRPr>
            </a:lvl2pPr>
            <a:lvl3pPr marL="548786" indent="-171496" algn="l" defTabSz="685983" rtl="0" eaLnBrk="1" latinLnBrk="0" hangingPunct="1">
              <a:lnSpc>
                <a:spcPct val="90000"/>
              </a:lnSpc>
              <a:spcBef>
                <a:spcPts val="450"/>
              </a:spcBef>
              <a:buClr>
                <a:schemeClr val="tx1"/>
              </a:buClr>
              <a:buSzPct val="80000"/>
              <a:buFont typeface="Arial" pitchFamily="34" charset="0"/>
              <a:buChar char="•"/>
              <a:defRPr sz="1350" kern="1200">
                <a:solidFill>
                  <a:schemeClr val="tx1"/>
                </a:solidFill>
                <a:latin typeface="+mn-lt"/>
                <a:ea typeface="+mn-ea"/>
                <a:cs typeface="+mn-cs"/>
              </a:defRPr>
            </a:lvl3pPr>
            <a:lvl4pPr marL="720282" indent="-171496" algn="l" defTabSz="685983" rtl="0" eaLnBrk="1" latinLnBrk="0" hangingPunct="1">
              <a:lnSpc>
                <a:spcPct val="90000"/>
              </a:lnSpc>
              <a:spcBef>
                <a:spcPts val="450"/>
              </a:spcBef>
              <a:buClr>
                <a:schemeClr val="tx1"/>
              </a:buClr>
              <a:buSzPct val="80000"/>
              <a:buFont typeface="Arial" pitchFamily="34" charset="0"/>
              <a:buChar char="•"/>
              <a:defRPr sz="1200" kern="1200">
                <a:solidFill>
                  <a:schemeClr val="tx1"/>
                </a:solidFill>
                <a:latin typeface="+mn-lt"/>
                <a:ea typeface="+mn-ea"/>
                <a:cs typeface="+mn-cs"/>
              </a:defRPr>
            </a:lvl4pPr>
            <a:lvl5pPr marL="891778" indent="-171496" algn="l" defTabSz="685983" rtl="0" eaLnBrk="1" latinLnBrk="0" hangingPunct="1">
              <a:lnSpc>
                <a:spcPct val="90000"/>
              </a:lnSpc>
              <a:spcBef>
                <a:spcPts val="450"/>
              </a:spcBef>
              <a:buClr>
                <a:schemeClr val="tx1"/>
              </a:buClr>
              <a:buSzPct val="80000"/>
              <a:buFont typeface="Arial" pitchFamily="34" charset="0"/>
              <a:buChar char="•"/>
              <a:defRPr sz="1200" kern="1200">
                <a:solidFill>
                  <a:schemeClr val="tx1"/>
                </a:solidFill>
                <a:latin typeface="+mn-lt"/>
                <a:ea typeface="+mn-ea"/>
                <a:cs typeface="+mn-cs"/>
              </a:defRPr>
            </a:lvl5pPr>
            <a:lvl6pPr marL="1063273" indent="-171496" algn="l" defTabSz="685983" rtl="0" eaLnBrk="1" latinLnBrk="0" hangingPunct="1">
              <a:spcBef>
                <a:spcPts val="450"/>
              </a:spcBef>
              <a:buSzPct val="80000"/>
              <a:buFont typeface="Arial" pitchFamily="34" charset="0"/>
              <a:buChar char="•"/>
              <a:defRPr sz="1200" kern="1200">
                <a:solidFill>
                  <a:schemeClr val="tx1"/>
                </a:solidFill>
                <a:latin typeface="+mn-lt"/>
                <a:ea typeface="+mn-ea"/>
                <a:cs typeface="+mn-cs"/>
              </a:defRPr>
            </a:lvl6pPr>
            <a:lvl7pPr marL="1234769" indent="-171496" algn="l" defTabSz="685983" rtl="0" eaLnBrk="1" latinLnBrk="0" hangingPunct="1">
              <a:spcBef>
                <a:spcPts val="450"/>
              </a:spcBef>
              <a:buSzPct val="80000"/>
              <a:buFont typeface="Arial" pitchFamily="34" charset="0"/>
              <a:buChar char="•"/>
              <a:defRPr sz="1200" kern="1200">
                <a:solidFill>
                  <a:schemeClr val="tx1"/>
                </a:solidFill>
                <a:latin typeface="+mn-lt"/>
                <a:ea typeface="+mn-ea"/>
                <a:cs typeface="+mn-cs"/>
              </a:defRPr>
            </a:lvl7pPr>
            <a:lvl8pPr marL="1406265" indent="-171496" algn="l" defTabSz="685983" rtl="0" eaLnBrk="1" latinLnBrk="0" hangingPunct="1">
              <a:spcBef>
                <a:spcPts val="450"/>
              </a:spcBef>
              <a:buSzPct val="80000"/>
              <a:buFont typeface="Arial" pitchFamily="34" charset="0"/>
              <a:buChar char="•"/>
              <a:defRPr sz="1200" kern="1200">
                <a:solidFill>
                  <a:schemeClr val="tx1"/>
                </a:solidFill>
                <a:latin typeface="+mn-lt"/>
                <a:ea typeface="+mn-ea"/>
                <a:cs typeface="+mn-cs"/>
              </a:defRPr>
            </a:lvl8pPr>
            <a:lvl9pPr marL="1577761" indent="-171496" algn="l" defTabSz="685983" rtl="0" eaLnBrk="1" latinLnBrk="0" hangingPunct="1">
              <a:spcBef>
                <a:spcPts val="450"/>
              </a:spcBef>
              <a:buSzPct val="80000"/>
              <a:buFont typeface="Arial" pitchFamily="34" charset="0"/>
              <a:buChar char="•"/>
              <a:defRPr sz="1200" kern="1200" baseline="0">
                <a:solidFill>
                  <a:schemeClr val="tx1"/>
                </a:solidFill>
                <a:latin typeface="+mn-lt"/>
                <a:ea typeface="+mn-ea"/>
                <a:cs typeface="+mn-cs"/>
              </a:defRPr>
            </a:lvl9pPr>
          </a:lstStyle>
          <a:p>
            <a:pPr marL="34299" indent="0">
              <a:buNone/>
            </a:pPr>
            <a:r>
              <a:rPr lang="en-NZ" sz="1600" dirty="0">
                <a:solidFill>
                  <a:schemeClr val="tx1">
                    <a:lumMod val="75000"/>
                  </a:schemeClr>
                </a:solidFill>
                <a:latin typeface="Calibri" panose="020F0502020204030204" pitchFamily="34" charset="0"/>
              </a:rPr>
              <a:t>Provide product updates through newsletters, mailings, online</a:t>
            </a:r>
          </a:p>
        </p:txBody>
      </p:sp>
      <p:sp>
        <p:nvSpPr>
          <p:cNvPr id="16" name="Subtitle 2"/>
          <p:cNvSpPr txBox="1">
            <a:spLocks/>
          </p:cNvSpPr>
          <p:nvPr/>
        </p:nvSpPr>
        <p:spPr>
          <a:xfrm>
            <a:off x="474390" y="4925528"/>
            <a:ext cx="3744415" cy="539552"/>
          </a:xfrm>
          <a:prstGeom prst="rect">
            <a:avLst/>
          </a:prstGeom>
        </p:spPr>
        <p:txBody>
          <a:bodyPr>
            <a:noAutofit/>
          </a:bodyPr>
          <a:lstStyle>
            <a:lvl1pPr marL="205795" indent="-171496" algn="l" defTabSz="685983" rtl="0" eaLnBrk="1" latinLnBrk="0" hangingPunct="1">
              <a:lnSpc>
                <a:spcPct val="90000"/>
              </a:lnSpc>
              <a:spcBef>
                <a:spcPts val="1350"/>
              </a:spcBef>
              <a:buClr>
                <a:schemeClr val="tx1"/>
              </a:buClr>
              <a:buSzPct val="80000"/>
              <a:buFont typeface="Arial" pitchFamily="34" charset="0"/>
              <a:buChar char="•"/>
              <a:defRPr sz="1800" kern="1200">
                <a:solidFill>
                  <a:schemeClr val="tx1"/>
                </a:solidFill>
                <a:latin typeface="+mn-lt"/>
                <a:ea typeface="+mn-ea"/>
                <a:cs typeface="+mn-cs"/>
              </a:defRPr>
            </a:lvl1pPr>
            <a:lvl2pPr marL="377291" indent="-171496" algn="l" defTabSz="685983" rtl="0" eaLnBrk="1" latinLnBrk="0" hangingPunct="1">
              <a:lnSpc>
                <a:spcPct val="90000"/>
              </a:lnSpc>
              <a:spcBef>
                <a:spcPts val="450"/>
              </a:spcBef>
              <a:buClr>
                <a:schemeClr val="tx1"/>
              </a:buClr>
              <a:buSzPct val="80000"/>
              <a:buFont typeface="Arial" pitchFamily="34" charset="0"/>
              <a:buChar char="•"/>
              <a:defRPr sz="1500" kern="1200">
                <a:solidFill>
                  <a:schemeClr val="tx1"/>
                </a:solidFill>
                <a:latin typeface="+mn-lt"/>
                <a:ea typeface="+mn-ea"/>
                <a:cs typeface="+mn-cs"/>
              </a:defRPr>
            </a:lvl2pPr>
            <a:lvl3pPr marL="548786" indent="-171496" algn="l" defTabSz="685983" rtl="0" eaLnBrk="1" latinLnBrk="0" hangingPunct="1">
              <a:lnSpc>
                <a:spcPct val="90000"/>
              </a:lnSpc>
              <a:spcBef>
                <a:spcPts val="450"/>
              </a:spcBef>
              <a:buClr>
                <a:schemeClr val="tx1"/>
              </a:buClr>
              <a:buSzPct val="80000"/>
              <a:buFont typeface="Arial" pitchFamily="34" charset="0"/>
              <a:buChar char="•"/>
              <a:defRPr sz="1350" kern="1200">
                <a:solidFill>
                  <a:schemeClr val="tx1"/>
                </a:solidFill>
                <a:latin typeface="+mn-lt"/>
                <a:ea typeface="+mn-ea"/>
                <a:cs typeface="+mn-cs"/>
              </a:defRPr>
            </a:lvl3pPr>
            <a:lvl4pPr marL="720282" indent="-171496" algn="l" defTabSz="685983" rtl="0" eaLnBrk="1" latinLnBrk="0" hangingPunct="1">
              <a:lnSpc>
                <a:spcPct val="90000"/>
              </a:lnSpc>
              <a:spcBef>
                <a:spcPts val="450"/>
              </a:spcBef>
              <a:buClr>
                <a:schemeClr val="tx1"/>
              </a:buClr>
              <a:buSzPct val="80000"/>
              <a:buFont typeface="Arial" pitchFamily="34" charset="0"/>
              <a:buChar char="•"/>
              <a:defRPr sz="1200" kern="1200">
                <a:solidFill>
                  <a:schemeClr val="tx1"/>
                </a:solidFill>
                <a:latin typeface="+mn-lt"/>
                <a:ea typeface="+mn-ea"/>
                <a:cs typeface="+mn-cs"/>
              </a:defRPr>
            </a:lvl4pPr>
            <a:lvl5pPr marL="891778" indent="-171496" algn="l" defTabSz="685983" rtl="0" eaLnBrk="1" latinLnBrk="0" hangingPunct="1">
              <a:lnSpc>
                <a:spcPct val="90000"/>
              </a:lnSpc>
              <a:spcBef>
                <a:spcPts val="450"/>
              </a:spcBef>
              <a:buClr>
                <a:schemeClr val="tx1"/>
              </a:buClr>
              <a:buSzPct val="80000"/>
              <a:buFont typeface="Arial" pitchFamily="34" charset="0"/>
              <a:buChar char="•"/>
              <a:defRPr sz="1200" kern="1200">
                <a:solidFill>
                  <a:schemeClr val="tx1"/>
                </a:solidFill>
                <a:latin typeface="+mn-lt"/>
                <a:ea typeface="+mn-ea"/>
                <a:cs typeface="+mn-cs"/>
              </a:defRPr>
            </a:lvl5pPr>
            <a:lvl6pPr marL="1063273" indent="-171496" algn="l" defTabSz="685983" rtl="0" eaLnBrk="1" latinLnBrk="0" hangingPunct="1">
              <a:spcBef>
                <a:spcPts val="450"/>
              </a:spcBef>
              <a:buSzPct val="80000"/>
              <a:buFont typeface="Arial" pitchFamily="34" charset="0"/>
              <a:buChar char="•"/>
              <a:defRPr sz="1200" kern="1200">
                <a:solidFill>
                  <a:schemeClr val="tx1"/>
                </a:solidFill>
                <a:latin typeface="+mn-lt"/>
                <a:ea typeface="+mn-ea"/>
                <a:cs typeface="+mn-cs"/>
              </a:defRPr>
            </a:lvl6pPr>
            <a:lvl7pPr marL="1234769" indent="-171496" algn="l" defTabSz="685983" rtl="0" eaLnBrk="1" latinLnBrk="0" hangingPunct="1">
              <a:spcBef>
                <a:spcPts val="450"/>
              </a:spcBef>
              <a:buSzPct val="80000"/>
              <a:buFont typeface="Arial" pitchFamily="34" charset="0"/>
              <a:buChar char="•"/>
              <a:defRPr sz="1200" kern="1200">
                <a:solidFill>
                  <a:schemeClr val="tx1"/>
                </a:solidFill>
                <a:latin typeface="+mn-lt"/>
                <a:ea typeface="+mn-ea"/>
                <a:cs typeface="+mn-cs"/>
              </a:defRPr>
            </a:lvl7pPr>
            <a:lvl8pPr marL="1406265" indent="-171496" algn="l" defTabSz="685983" rtl="0" eaLnBrk="1" latinLnBrk="0" hangingPunct="1">
              <a:spcBef>
                <a:spcPts val="450"/>
              </a:spcBef>
              <a:buSzPct val="80000"/>
              <a:buFont typeface="Arial" pitchFamily="34" charset="0"/>
              <a:buChar char="•"/>
              <a:defRPr sz="1200" kern="1200">
                <a:solidFill>
                  <a:schemeClr val="tx1"/>
                </a:solidFill>
                <a:latin typeface="+mn-lt"/>
                <a:ea typeface="+mn-ea"/>
                <a:cs typeface="+mn-cs"/>
              </a:defRPr>
            </a:lvl8pPr>
            <a:lvl9pPr marL="1577761" indent="-171496" algn="l" defTabSz="685983" rtl="0" eaLnBrk="1" latinLnBrk="0" hangingPunct="1">
              <a:spcBef>
                <a:spcPts val="450"/>
              </a:spcBef>
              <a:buSzPct val="80000"/>
              <a:buFont typeface="Arial" pitchFamily="34" charset="0"/>
              <a:buChar char="•"/>
              <a:defRPr sz="1200" kern="1200" baseline="0">
                <a:solidFill>
                  <a:schemeClr val="tx1"/>
                </a:solidFill>
                <a:latin typeface="+mn-lt"/>
                <a:ea typeface="+mn-ea"/>
                <a:cs typeface="+mn-cs"/>
              </a:defRPr>
            </a:lvl9pPr>
          </a:lstStyle>
          <a:p>
            <a:pPr marL="34299" indent="0">
              <a:buNone/>
            </a:pPr>
            <a:r>
              <a:rPr lang="en-NZ" sz="1600" dirty="0">
                <a:solidFill>
                  <a:schemeClr val="tx1">
                    <a:lumMod val="75000"/>
                  </a:schemeClr>
                </a:solidFill>
                <a:latin typeface="Calibri" panose="020F0502020204030204" pitchFamily="34" charset="0"/>
              </a:rPr>
              <a:t>Organise client </a:t>
            </a:r>
            <a:r>
              <a:rPr lang="en-NZ" sz="1600" dirty="0" err="1">
                <a:solidFill>
                  <a:schemeClr val="tx1">
                    <a:lumMod val="75000"/>
                  </a:schemeClr>
                </a:solidFill>
                <a:latin typeface="Calibri" panose="020F0502020204030204" pitchFamily="34" charset="0"/>
              </a:rPr>
              <a:t>famils</a:t>
            </a:r>
            <a:r>
              <a:rPr lang="en-NZ" sz="1600" dirty="0">
                <a:solidFill>
                  <a:schemeClr val="tx1">
                    <a:lumMod val="75000"/>
                  </a:schemeClr>
                </a:solidFill>
                <a:latin typeface="Calibri" panose="020F0502020204030204" pitchFamily="34" charset="0"/>
              </a:rPr>
              <a:t> in conjunction with our supplier partners – exposure</a:t>
            </a:r>
          </a:p>
        </p:txBody>
      </p:sp>
      <p:sp>
        <p:nvSpPr>
          <p:cNvPr id="17" name="Subtitle 2"/>
          <p:cNvSpPr txBox="1">
            <a:spLocks/>
          </p:cNvSpPr>
          <p:nvPr/>
        </p:nvSpPr>
        <p:spPr>
          <a:xfrm>
            <a:off x="467544" y="5562992"/>
            <a:ext cx="3744415" cy="539552"/>
          </a:xfrm>
          <a:prstGeom prst="rect">
            <a:avLst/>
          </a:prstGeom>
        </p:spPr>
        <p:txBody>
          <a:bodyPr>
            <a:noAutofit/>
          </a:bodyPr>
          <a:lstStyle>
            <a:lvl1pPr marL="205795" indent="-171496" algn="l" defTabSz="685983" rtl="0" eaLnBrk="1" latinLnBrk="0" hangingPunct="1">
              <a:lnSpc>
                <a:spcPct val="90000"/>
              </a:lnSpc>
              <a:spcBef>
                <a:spcPts val="1350"/>
              </a:spcBef>
              <a:buClr>
                <a:schemeClr val="tx1"/>
              </a:buClr>
              <a:buSzPct val="80000"/>
              <a:buFont typeface="Arial" pitchFamily="34" charset="0"/>
              <a:buChar char="•"/>
              <a:defRPr sz="1800" kern="1200">
                <a:solidFill>
                  <a:schemeClr val="tx1"/>
                </a:solidFill>
                <a:latin typeface="+mn-lt"/>
                <a:ea typeface="+mn-ea"/>
                <a:cs typeface="+mn-cs"/>
              </a:defRPr>
            </a:lvl1pPr>
            <a:lvl2pPr marL="377291" indent="-171496" algn="l" defTabSz="685983" rtl="0" eaLnBrk="1" latinLnBrk="0" hangingPunct="1">
              <a:lnSpc>
                <a:spcPct val="90000"/>
              </a:lnSpc>
              <a:spcBef>
                <a:spcPts val="450"/>
              </a:spcBef>
              <a:buClr>
                <a:schemeClr val="tx1"/>
              </a:buClr>
              <a:buSzPct val="80000"/>
              <a:buFont typeface="Arial" pitchFamily="34" charset="0"/>
              <a:buChar char="•"/>
              <a:defRPr sz="1500" kern="1200">
                <a:solidFill>
                  <a:schemeClr val="tx1"/>
                </a:solidFill>
                <a:latin typeface="+mn-lt"/>
                <a:ea typeface="+mn-ea"/>
                <a:cs typeface="+mn-cs"/>
              </a:defRPr>
            </a:lvl2pPr>
            <a:lvl3pPr marL="548786" indent="-171496" algn="l" defTabSz="685983" rtl="0" eaLnBrk="1" latinLnBrk="0" hangingPunct="1">
              <a:lnSpc>
                <a:spcPct val="90000"/>
              </a:lnSpc>
              <a:spcBef>
                <a:spcPts val="450"/>
              </a:spcBef>
              <a:buClr>
                <a:schemeClr val="tx1"/>
              </a:buClr>
              <a:buSzPct val="80000"/>
              <a:buFont typeface="Arial" pitchFamily="34" charset="0"/>
              <a:buChar char="•"/>
              <a:defRPr sz="1350" kern="1200">
                <a:solidFill>
                  <a:schemeClr val="tx1"/>
                </a:solidFill>
                <a:latin typeface="+mn-lt"/>
                <a:ea typeface="+mn-ea"/>
                <a:cs typeface="+mn-cs"/>
              </a:defRPr>
            </a:lvl3pPr>
            <a:lvl4pPr marL="720282" indent="-171496" algn="l" defTabSz="685983" rtl="0" eaLnBrk="1" latinLnBrk="0" hangingPunct="1">
              <a:lnSpc>
                <a:spcPct val="90000"/>
              </a:lnSpc>
              <a:spcBef>
                <a:spcPts val="450"/>
              </a:spcBef>
              <a:buClr>
                <a:schemeClr val="tx1"/>
              </a:buClr>
              <a:buSzPct val="80000"/>
              <a:buFont typeface="Arial" pitchFamily="34" charset="0"/>
              <a:buChar char="•"/>
              <a:defRPr sz="1200" kern="1200">
                <a:solidFill>
                  <a:schemeClr val="tx1"/>
                </a:solidFill>
                <a:latin typeface="+mn-lt"/>
                <a:ea typeface="+mn-ea"/>
                <a:cs typeface="+mn-cs"/>
              </a:defRPr>
            </a:lvl4pPr>
            <a:lvl5pPr marL="891778" indent="-171496" algn="l" defTabSz="685983" rtl="0" eaLnBrk="1" latinLnBrk="0" hangingPunct="1">
              <a:lnSpc>
                <a:spcPct val="90000"/>
              </a:lnSpc>
              <a:spcBef>
                <a:spcPts val="450"/>
              </a:spcBef>
              <a:buClr>
                <a:schemeClr val="tx1"/>
              </a:buClr>
              <a:buSzPct val="80000"/>
              <a:buFont typeface="Arial" pitchFamily="34" charset="0"/>
              <a:buChar char="•"/>
              <a:defRPr sz="1200" kern="1200">
                <a:solidFill>
                  <a:schemeClr val="tx1"/>
                </a:solidFill>
                <a:latin typeface="+mn-lt"/>
                <a:ea typeface="+mn-ea"/>
                <a:cs typeface="+mn-cs"/>
              </a:defRPr>
            </a:lvl5pPr>
            <a:lvl6pPr marL="1063273" indent="-171496" algn="l" defTabSz="685983" rtl="0" eaLnBrk="1" latinLnBrk="0" hangingPunct="1">
              <a:spcBef>
                <a:spcPts val="450"/>
              </a:spcBef>
              <a:buSzPct val="80000"/>
              <a:buFont typeface="Arial" pitchFamily="34" charset="0"/>
              <a:buChar char="•"/>
              <a:defRPr sz="1200" kern="1200">
                <a:solidFill>
                  <a:schemeClr val="tx1"/>
                </a:solidFill>
                <a:latin typeface="+mn-lt"/>
                <a:ea typeface="+mn-ea"/>
                <a:cs typeface="+mn-cs"/>
              </a:defRPr>
            </a:lvl6pPr>
            <a:lvl7pPr marL="1234769" indent="-171496" algn="l" defTabSz="685983" rtl="0" eaLnBrk="1" latinLnBrk="0" hangingPunct="1">
              <a:spcBef>
                <a:spcPts val="450"/>
              </a:spcBef>
              <a:buSzPct val="80000"/>
              <a:buFont typeface="Arial" pitchFamily="34" charset="0"/>
              <a:buChar char="•"/>
              <a:defRPr sz="1200" kern="1200">
                <a:solidFill>
                  <a:schemeClr val="tx1"/>
                </a:solidFill>
                <a:latin typeface="+mn-lt"/>
                <a:ea typeface="+mn-ea"/>
                <a:cs typeface="+mn-cs"/>
              </a:defRPr>
            </a:lvl7pPr>
            <a:lvl8pPr marL="1406265" indent="-171496" algn="l" defTabSz="685983" rtl="0" eaLnBrk="1" latinLnBrk="0" hangingPunct="1">
              <a:spcBef>
                <a:spcPts val="450"/>
              </a:spcBef>
              <a:buSzPct val="80000"/>
              <a:buFont typeface="Arial" pitchFamily="34" charset="0"/>
              <a:buChar char="•"/>
              <a:defRPr sz="1200" kern="1200">
                <a:solidFill>
                  <a:schemeClr val="tx1"/>
                </a:solidFill>
                <a:latin typeface="+mn-lt"/>
                <a:ea typeface="+mn-ea"/>
                <a:cs typeface="+mn-cs"/>
              </a:defRPr>
            </a:lvl8pPr>
            <a:lvl9pPr marL="1577761" indent="-171496" algn="l" defTabSz="685983" rtl="0" eaLnBrk="1" latinLnBrk="0" hangingPunct="1">
              <a:spcBef>
                <a:spcPts val="450"/>
              </a:spcBef>
              <a:buSzPct val="80000"/>
              <a:buFont typeface="Arial" pitchFamily="34" charset="0"/>
              <a:buChar char="•"/>
              <a:defRPr sz="1200" kern="1200" baseline="0">
                <a:solidFill>
                  <a:schemeClr val="tx1"/>
                </a:solidFill>
                <a:latin typeface="+mn-lt"/>
                <a:ea typeface="+mn-ea"/>
                <a:cs typeface="+mn-cs"/>
              </a:defRPr>
            </a:lvl9pPr>
          </a:lstStyle>
          <a:p>
            <a:pPr marL="34299" indent="0">
              <a:buNone/>
            </a:pPr>
            <a:r>
              <a:rPr lang="en-NZ" sz="1600" dirty="0">
                <a:solidFill>
                  <a:schemeClr val="tx1">
                    <a:lumMod val="75000"/>
                  </a:schemeClr>
                </a:solidFill>
                <a:latin typeface="Calibri" panose="020F0502020204030204" pitchFamily="34" charset="0"/>
              </a:rPr>
              <a:t>Participate in marketing partnerships with these offshore clients to promote New Zealand</a:t>
            </a:r>
          </a:p>
        </p:txBody>
      </p:sp>
      <p:sp>
        <p:nvSpPr>
          <p:cNvPr id="18" name="Subtitle 2"/>
          <p:cNvSpPr txBox="1">
            <a:spLocks/>
          </p:cNvSpPr>
          <p:nvPr/>
        </p:nvSpPr>
        <p:spPr>
          <a:xfrm>
            <a:off x="4650846" y="3027147"/>
            <a:ext cx="4248472" cy="2196977"/>
          </a:xfrm>
          <a:prstGeom prst="rect">
            <a:avLst/>
          </a:prstGeom>
        </p:spPr>
        <p:txBody>
          <a:bodyPr>
            <a:noAutofit/>
          </a:bodyPr>
          <a:lstStyle>
            <a:lvl1pPr marL="205795" indent="-171496" algn="l" defTabSz="685983" rtl="0" eaLnBrk="1" latinLnBrk="0" hangingPunct="1">
              <a:lnSpc>
                <a:spcPct val="90000"/>
              </a:lnSpc>
              <a:spcBef>
                <a:spcPts val="1350"/>
              </a:spcBef>
              <a:buClr>
                <a:schemeClr val="tx1"/>
              </a:buClr>
              <a:buSzPct val="80000"/>
              <a:buFont typeface="Arial" pitchFamily="34" charset="0"/>
              <a:buChar char="•"/>
              <a:defRPr sz="1800" kern="1200">
                <a:solidFill>
                  <a:schemeClr val="tx1"/>
                </a:solidFill>
                <a:latin typeface="+mn-lt"/>
                <a:ea typeface="+mn-ea"/>
                <a:cs typeface="+mn-cs"/>
              </a:defRPr>
            </a:lvl1pPr>
            <a:lvl2pPr marL="377291" indent="-171496" algn="l" defTabSz="685983" rtl="0" eaLnBrk="1" latinLnBrk="0" hangingPunct="1">
              <a:lnSpc>
                <a:spcPct val="90000"/>
              </a:lnSpc>
              <a:spcBef>
                <a:spcPts val="450"/>
              </a:spcBef>
              <a:buClr>
                <a:schemeClr val="tx1"/>
              </a:buClr>
              <a:buSzPct val="80000"/>
              <a:buFont typeface="Arial" pitchFamily="34" charset="0"/>
              <a:buChar char="•"/>
              <a:defRPr sz="1500" kern="1200">
                <a:solidFill>
                  <a:schemeClr val="tx1"/>
                </a:solidFill>
                <a:latin typeface="+mn-lt"/>
                <a:ea typeface="+mn-ea"/>
                <a:cs typeface="+mn-cs"/>
              </a:defRPr>
            </a:lvl2pPr>
            <a:lvl3pPr marL="548786" indent="-171496" algn="l" defTabSz="685983" rtl="0" eaLnBrk="1" latinLnBrk="0" hangingPunct="1">
              <a:lnSpc>
                <a:spcPct val="90000"/>
              </a:lnSpc>
              <a:spcBef>
                <a:spcPts val="450"/>
              </a:spcBef>
              <a:buClr>
                <a:schemeClr val="tx1"/>
              </a:buClr>
              <a:buSzPct val="80000"/>
              <a:buFont typeface="Arial" pitchFamily="34" charset="0"/>
              <a:buChar char="•"/>
              <a:defRPr sz="1350" kern="1200">
                <a:solidFill>
                  <a:schemeClr val="tx1"/>
                </a:solidFill>
                <a:latin typeface="+mn-lt"/>
                <a:ea typeface="+mn-ea"/>
                <a:cs typeface="+mn-cs"/>
              </a:defRPr>
            </a:lvl3pPr>
            <a:lvl4pPr marL="720282" indent="-171496" algn="l" defTabSz="685983" rtl="0" eaLnBrk="1" latinLnBrk="0" hangingPunct="1">
              <a:lnSpc>
                <a:spcPct val="90000"/>
              </a:lnSpc>
              <a:spcBef>
                <a:spcPts val="450"/>
              </a:spcBef>
              <a:buClr>
                <a:schemeClr val="tx1"/>
              </a:buClr>
              <a:buSzPct val="80000"/>
              <a:buFont typeface="Arial" pitchFamily="34" charset="0"/>
              <a:buChar char="•"/>
              <a:defRPr sz="1200" kern="1200">
                <a:solidFill>
                  <a:schemeClr val="tx1"/>
                </a:solidFill>
                <a:latin typeface="+mn-lt"/>
                <a:ea typeface="+mn-ea"/>
                <a:cs typeface="+mn-cs"/>
              </a:defRPr>
            </a:lvl4pPr>
            <a:lvl5pPr marL="891778" indent="-171496" algn="l" defTabSz="685983" rtl="0" eaLnBrk="1" latinLnBrk="0" hangingPunct="1">
              <a:lnSpc>
                <a:spcPct val="90000"/>
              </a:lnSpc>
              <a:spcBef>
                <a:spcPts val="450"/>
              </a:spcBef>
              <a:buClr>
                <a:schemeClr val="tx1"/>
              </a:buClr>
              <a:buSzPct val="80000"/>
              <a:buFont typeface="Arial" pitchFamily="34" charset="0"/>
              <a:buChar char="•"/>
              <a:defRPr sz="1200" kern="1200">
                <a:solidFill>
                  <a:schemeClr val="tx1"/>
                </a:solidFill>
                <a:latin typeface="+mn-lt"/>
                <a:ea typeface="+mn-ea"/>
                <a:cs typeface="+mn-cs"/>
              </a:defRPr>
            </a:lvl5pPr>
            <a:lvl6pPr marL="1063273" indent="-171496" algn="l" defTabSz="685983" rtl="0" eaLnBrk="1" latinLnBrk="0" hangingPunct="1">
              <a:spcBef>
                <a:spcPts val="450"/>
              </a:spcBef>
              <a:buSzPct val="80000"/>
              <a:buFont typeface="Arial" pitchFamily="34" charset="0"/>
              <a:buChar char="•"/>
              <a:defRPr sz="1200" kern="1200">
                <a:solidFill>
                  <a:schemeClr val="tx1"/>
                </a:solidFill>
                <a:latin typeface="+mn-lt"/>
                <a:ea typeface="+mn-ea"/>
                <a:cs typeface="+mn-cs"/>
              </a:defRPr>
            </a:lvl6pPr>
            <a:lvl7pPr marL="1234769" indent="-171496" algn="l" defTabSz="685983" rtl="0" eaLnBrk="1" latinLnBrk="0" hangingPunct="1">
              <a:spcBef>
                <a:spcPts val="450"/>
              </a:spcBef>
              <a:buSzPct val="80000"/>
              <a:buFont typeface="Arial" pitchFamily="34" charset="0"/>
              <a:buChar char="•"/>
              <a:defRPr sz="1200" kern="1200">
                <a:solidFill>
                  <a:schemeClr val="tx1"/>
                </a:solidFill>
                <a:latin typeface="+mn-lt"/>
                <a:ea typeface="+mn-ea"/>
                <a:cs typeface="+mn-cs"/>
              </a:defRPr>
            </a:lvl7pPr>
            <a:lvl8pPr marL="1406265" indent="-171496" algn="l" defTabSz="685983" rtl="0" eaLnBrk="1" latinLnBrk="0" hangingPunct="1">
              <a:spcBef>
                <a:spcPts val="450"/>
              </a:spcBef>
              <a:buSzPct val="80000"/>
              <a:buFont typeface="Arial" pitchFamily="34" charset="0"/>
              <a:buChar char="•"/>
              <a:defRPr sz="1200" kern="1200">
                <a:solidFill>
                  <a:schemeClr val="tx1"/>
                </a:solidFill>
                <a:latin typeface="+mn-lt"/>
                <a:ea typeface="+mn-ea"/>
                <a:cs typeface="+mn-cs"/>
              </a:defRPr>
            </a:lvl8pPr>
            <a:lvl9pPr marL="1577761" indent="-171496" algn="l" defTabSz="685983" rtl="0" eaLnBrk="1" latinLnBrk="0" hangingPunct="1">
              <a:spcBef>
                <a:spcPts val="450"/>
              </a:spcBef>
              <a:buSzPct val="80000"/>
              <a:buFont typeface="Arial" pitchFamily="34" charset="0"/>
              <a:buChar char="•"/>
              <a:defRPr sz="1200" kern="1200" baseline="0">
                <a:solidFill>
                  <a:schemeClr val="tx1"/>
                </a:solidFill>
                <a:latin typeface="+mn-lt"/>
                <a:ea typeface="+mn-ea"/>
                <a:cs typeface="+mn-cs"/>
              </a:defRPr>
            </a:lvl9pPr>
          </a:lstStyle>
          <a:p>
            <a:pPr marL="0" indent="0">
              <a:buNone/>
            </a:pPr>
            <a:r>
              <a:rPr lang="en-NZ" sz="1600" dirty="0">
                <a:solidFill>
                  <a:schemeClr val="tx1">
                    <a:lumMod val="75000"/>
                  </a:schemeClr>
                </a:solidFill>
                <a:latin typeface="Calibri" panose="020F0502020204030204" pitchFamily="34" charset="0"/>
              </a:rPr>
              <a:t>Proactively seek new wholesalers to work with who are often not yet selling NZ </a:t>
            </a:r>
          </a:p>
          <a:p>
            <a:pPr marL="0" indent="0">
              <a:buNone/>
            </a:pPr>
            <a:r>
              <a:rPr lang="en-NZ" sz="1600" dirty="0">
                <a:solidFill>
                  <a:schemeClr val="tx1">
                    <a:lumMod val="75000"/>
                  </a:schemeClr>
                </a:solidFill>
                <a:latin typeface="Calibri" panose="020F0502020204030204" pitchFamily="34" charset="0"/>
              </a:rPr>
              <a:t>ITOs often enter emerging markets before TNZ has the funding to do so: </a:t>
            </a:r>
            <a:br>
              <a:rPr lang="en-NZ" sz="1600" dirty="0">
                <a:solidFill>
                  <a:schemeClr val="tx1">
                    <a:lumMod val="75000"/>
                  </a:schemeClr>
                </a:solidFill>
                <a:latin typeface="Calibri" panose="020F0502020204030204" pitchFamily="34" charset="0"/>
              </a:rPr>
            </a:br>
            <a:r>
              <a:rPr lang="en-NZ" sz="1600" dirty="0">
                <a:solidFill>
                  <a:schemeClr val="tx1">
                    <a:lumMod val="75000"/>
                  </a:schemeClr>
                </a:solidFill>
                <a:latin typeface="Calibri" panose="020F0502020204030204" pitchFamily="34" charset="0"/>
              </a:rPr>
              <a:t>	- teach trade how to sell New Zealand</a:t>
            </a:r>
            <a:br>
              <a:rPr lang="en-NZ" sz="1600" dirty="0">
                <a:solidFill>
                  <a:schemeClr val="tx1">
                    <a:lumMod val="75000"/>
                  </a:schemeClr>
                </a:solidFill>
                <a:latin typeface="Calibri" panose="020F0502020204030204" pitchFamily="34" charset="0"/>
              </a:rPr>
            </a:br>
            <a:r>
              <a:rPr lang="en-NZ" sz="1600" dirty="0">
                <a:solidFill>
                  <a:schemeClr val="tx1">
                    <a:lumMod val="75000"/>
                  </a:schemeClr>
                </a:solidFill>
                <a:latin typeface="Calibri" panose="020F0502020204030204" pitchFamily="34" charset="0"/>
              </a:rPr>
              <a:t>	- train trade in NZ101</a:t>
            </a:r>
            <a:br>
              <a:rPr lang="en-NZ" sz="1600" dirty="0">
                <a:solidFill>
                  <a:schemeClr val="tx1">
                    <a:lumMod val="75000"/>
                  </a:schemeClr>
                </a:solidFill>
                <a:latin typeface="Calibri" panose="020F0502020204030204" pitchFamily="34" charset="0"/>
              </a:rPr>
            </a:br>
            <a:r>
              <a:rPr lang="en-NZ" sz="1600" dirty="0">
                <a:solidFill>
                  <a:schemeClr val="tx1">
                    <a:lumMod val="75000"/>
                  </a:schemeClr>
                </a:solidFill>
                <a:latin typeface="Calibri" panose="020F0502020204030204" pitchFamily="34" charset="0"/>
              </a:rPr>
              <a:t>	- introduce your products to new clie</a:t>
            </a:r>
            <a:r>
              <a:rPr lang="en-NZ" dirty="0">
                <a:solidFill>
                  <a:schemeClr val="tx1">
                    <a:lumMod val="75000"/>
                  </a:schemeClr>
                </a:solidFill>
                <a:latin typeface="Calibri" panose="020F0502020204030204" pitchFamily="34" charset="0"/>
              </a:rPr>
              <a:t>nts</a:t>
            </a:r>
          </a:p>
        </p:txBody>
      </p:sp>
      <p:sp>
        <p:nvSpPr>
          <p:cNvPr id="19" name="Subtitle 2"/>
          <p:cNvSpPr txBox="1">
            <a:spLocks/>
          </p:cNvSpPr>
          <p:nvPr/>
        </p:nvSpPr>
        <p:spPr>
          <a:xfrm>
            <a:off x="4650846" y="4936892"/>
            <a:ext cx="3919205" cy="574464"/>
          </a:xfrm>
          <a:prstGeom prst="rect">
            <a:avLst/>
          </a:prstGeom>
        </p:spPr>
        <p:txBody>
          <a:bodyPr>
            <a:noAutofit/>
          </a:bodyPr>
          <a:lstStyle>
            <a:lvl1pPr marL="205795" indent="-171496" algn="l" defTabSz="685983" rtl="0" eaLnBrk="1" latinLnBrk="0" hangingPunct="1">
              <a:lnSpc>
                <a:spcPct val="90000"/>
              </a:lnSpc>
              <a:spcBef>
                <a:spcPts val="1350"/>
              </a:spcBef>
              <a:buClr>
                <a:schemeClr val="tx1"/>
              </a:buClr>
              <a:buSzPct val="80000"/>
              <a:buFont typeface="Arial" pitchFamily="34" charset="0"/>
              <a:buChar char="•"/>
              <a:defRPr sz="1800" kern="1200">
                <a:solidFill>
                  <a:schemeClr val="tx1"/>
                </a:solidFill>
                <a:latin typeface="+mn-lt"/>
                <a:ea typeface="+mn-ea"/>
                <a:cs typeface="+mn-cs"/>
              </a:defRPr>
            </a:lvl1pPr>
            <a:lvl2pPr marL="377291" indent="-171496" algn="l" defTabSz="685983" rtl="0" eaLnBrk="1" latinLnBrk="0" hangingPunct="1">
              <a:lnSpc>
                <a:spcPct val="90000"/>
              </a:lnSpc>
              <a:spcBef>
                <a:spcPts val="450"/>
              </a:spcBef>
              <a:buClr>
                <a:schemeClr val="tx1"/>
              </a:buClr>
              <a:buSzPct val="80000"/>
              <a:buFont typeface="Arial" pitchFamily="34" charset="0"/>
              <a:buChar char="•"/>
              <a:defRPr sz="1500" kern="1200">
                <a:solidFill>
                  <a:schemeClr val="tx1"/>
                </a:solidFill>
                <a:latin typeface="+mn-lt"/>
                <a:ea typeface="+mn-ea"/>
                <a:cs typeface="+mn-cs"/>
              </a:defRPr>
            </a:lvl2pPr>
            <a:lvl3pPr marL="548786" indent="-171496" algn="l" defTabSz="685983" rtl="0" eaLnBrk="1" latinLnBrk="0" hangingPunct="1">
              <a:lnSpc>
                <a:spcPct val="90000"/>
              </a:lnSpc>
              <a:spcBef>
                <a:spcPts val="450"/>
              </a:spcBef>
              <a:buClr>
                <a:schemeClr val="tx1"/>
              </a:buClr>
              <a:buSzPct val="80000"/>
              <a:buFont typeface="Arial" pitchFamily="34" charset="0"/>
              <a:buChar char="•"/>
              <a:defRPr sz="1350" kern="1200">
                <a:solidFill>
                  <a:schemeClr val="tx1"/>
                </a:solidFill>
                <a:latin typeface="+mn-lt"/>
                <a:ea typeface="+mn-ea"/>
                <a:cs typeface="+mn-cs"/>
              </a:defRPr>
            </a:lvl3pPr>
            <a:lvl4pPr marL="720282" indent="-171496" algn="l" defTabSz="685983" rtl="0" eaLnBrk="1" latinLnBrk="0" hangingPunct="1">
              <a:lnSpc>
                <a:spcPct val="90000"/>
              </a:lnSpc>
              <a:spcBef>
                <a:spcPts val="450"/>
              </a:spcBef>
              <a:buClr>
                <a:schemeClr val="tx1"/>
              </a:buClr>
              <a:buSzPct val="80000"/>
              <a:buFont typeface="Arial" pitchFamily="34" charset="0"/>
              <a:buChar char="•"/>
              <a:defRPr sz="1200" kern="1200">
                <a:solidFill>
                  <a:schemeClr val="tx1"/>
                </a:solidFill>
                <a:latin typeface="+mn-lt"/>
                <a:ea typeface="+mn-ea"/>
                <a:cs typeface="+mn-cs"/>
              </a:defRPr>
            </a:lvl4pPr>
            <a:lvl5pPr marL="891778" indent="-171496" algn="l" defTabSz="685983" rtl="0" eaLnBrk="1" latinLnBrk="0" hangingPunct="1">
              <a:lnSpc>
                <a:spcPct val="90000"/>
              </a:lnSpc>
              <a:spcBef>
                <a:spcPts val="450"/>
              </a:spcBef>
              <a:buClr>
                <a:schemeClr val="tx1"/>
              </a:buClr>
              <a:buSzPct val="80000"/>
              <a:buFont typeface="Arial" pitchFamily="34" charset="0"/>
              <a:buChar char="•"/>
              <a:defRPr sz="1200" kern="1200">
                <a:solidFill>
                  <a:schemeClr val="tx1"/>
                </a:solidFill>
                <a:latin typeface="+mn-lt"/>
                <a:ea typeface="+mn-ea"/>
                <a:cs typeface="+mn-cs"/>
              </a:defRPr>
            </a:lvl5pPr>
            <a:lvl6pPr marL="1063273" indent="-171496" algn="l" defTabSz="685983" rtl="0" eaLnBrk="1" latinLnBrk="0" hangingPunct="1">
              <a:spcBef>
                <a:spcPts val="450"/>
              </a:spcBef>
              <a:buSzPct val="80000"/>
              <a:buFont typeface="Arial" pitchFamily="34" charset="0"/>
              <a:buChar char="•"/>
              <a:defRPr sz="1200" kern="1200">
                <a:solidFill>
                  <a:schemeClr val="tx1"/>
                </a:solidFill>
                <a:latin typeface="+mn-lt"/>
                <a:ea typeface="+mn-ea"/>
                <a:cs typeface="+mn-cs"/>
              </a:defRPr>
            </a:lvl6pPr>
            <a:lvl7pPr marL="1234769" indent="-171496" algn="l" defTabSz="685983" rtl="0" eaLnBrk="1" latinLnBrk="0" hangingPunct="1">
              <a:spcBef>
                <a:spcPts val="450"/>
              </a:spcBef>
              <a:buSzPct val="80000"/>
              <a:buFont typeface="Arial" pitchFamily="34" charset="0"/>
              <a:buChar char="•"/>
              <a:defRPr sz="1200" kern="1200">
                <a:solidFill>
                  <a:schemeClr val="tx1"/>
                </a:solidFill>
                <a:latin typeface="+mn-lt"/>
                <a:ea typeface="+mn-ea"/>
                <a:cs typeface="+mn-cs"/>
              </a:defRPr>
            </a:lvl7pPr>
            <a:lvl8pPr marL="1406265" indent="-171496" algn="l" defTabSz="685983" rtl="0" eaLnBrk="1" latinLnBrk="0" hangingPunct="1">
              <a:spcBef>
                <a:spcPts val="450"/>
              </a:spcBef>
              <a:buSzPct val="80000"/>
              <a:buFont typeface="Arial" pitchFamily="34" charset="0"/>
              <a:buChar char="•"/>
              <a:defRPr sz="1200" kern="1200">
                <a:solidFill>
                  <a:schemeClr val="tx1"/>
                </a:solidFill>
                <a:latin typeface="+mn-lt"/>
                <a:ea typeface="+mn-ea"/>
                <a:cs typeface="+mn-cs"/>
              </a:defRPr>
            </a:lvl8pPr>
            <a:lvl9pPr marL="1577761" indent="-171496" algn="l" defTabSz="685983" rtl="0" eaLnBrk="1" latinLnBrk="0" hangingPunct="1">
              <a:spcBef>
                <a:spcPts val="450"/>
              </a:spcBef>
              <a:buSzPct val="80000"/>
              <a:buFont typeface="Arial" pitchFamily="34" charset="0"/>
              <a:buChar char="•"/>
              <a:defRPr sz="1200" kern="1200" baseline="0">
                <a:solidFill>
                  <a:schemeClr val="tx1"/>
                </a:solidFill>
                <a:latin typeface="+mn-lt"/>
                <a:ea typeface="+mn-ea"/>
                <a:cs typeface="+mn-cs"/>
              </a:defRPr>
            </a:lvl9pPr>
          </a:lstStyle>
          <a:p>
            <a:pPr marL="34299" indent="0">
              <a:buNone/>
            </a:pPr>
            <a:r>
              <a:rPr lang="en-NZ" sz="1600" dirty="0">
                <a:solidFill>
                  <a:schemeClr val="tx1">
                    <a:lumMod val="75000"/>
                  </a:schemeClr>
                </a:solidFill>
                <a:latin typeface="Calibri" panose="020F0502020204030204" pitchFamily="34" charset="0"/>
              </a:rPr>
              <a:t>Operate offices overseas to support our clients in converting sales, training their staff</a:t>
            </a:r>
            <a:endParaRPr lang="en-NZ" sz="1600" dirty="0"/>
          </a:p>
        </p:txBody>
      </p:sp>
      <p:pic>
        <p:nvPicPr>
          <p:cNvPr id="1026" name="Picture 2" descr="http://www.fusionpeopleit.com/wp-content/uploads/2015/05/Globe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24236" y="605263"/>
            <a:ext cx="1389342" cy="13835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54617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613137" y="692696"/>
            <a:ext cx="7200800" cy="720080"/>
          </a:xfrm>
          <a:prstGeom prst="rect">
            <a:avLst/>
          </a:prstGeom>
        </p:spPr>
        <p:txBody>
          <a:bodyPr/>
          <a:lstStyle>
            <a:lvl1pPr algn="l" defTabSz="685983" rtl="0" eaLnBrk="1" latinLnBrk="0" hangingPunct="1">
              <a:lnSpc>
                <a:spcPct val="90000"/>
              </a:lnSpc>
              <a:spcBef>
                <a:spcPct val="0"/>
              </a:spcBef>
              <a:buNone/>
              <a:defRPr sz="3001" kern="1200" cap="all" baseline="0">
                <a:solidFill>
                  <a:schemeClr val="tx1">
                    <a:lumMod val="50000"/>
                  </a:schemeClr>
                </a:solidFill>
                <a:latin typeface="+mj-lt"/>
                <a:ea typeface="+mj-ea"/>
                <a:cs typeface="+mj-cs"/>
              </a:defRPr>
            </a:lvl1pPr>
          </a:lstStyle>
          <a:p>
            <a:r>
              <a:rPr lang="en-NZ" sz="2800" dirty="0"/>
              <a:t>So what do </a:t>
            </a:r>
          </a:p>
          <a:p>
            <a:r>
              <a:rPr lang="en-NZ" sz="2800" dirty="0"/>
              <a:t>ITO</a:t>
            </a:r>
            <a:r>
              <a:rPr lang="en-NZ" sz="2800" cap="none" dirty="0"/>
              <a:t>s</a:t>
            </a:r>
            <a:r>
              <a:rPr lang="en-NZ" sz="2800" dirty="0"/>
              <a:t> actually do?</a:t>
            </a:r>
            <a:endParaRPr lang="en-US" sz="2800" dirty="0"/>
          </a:p>
        </p:txBody>
      </p:sp>
      <p:sp>
        <p:nvSpPr>
          <p:cNvPr id="8" name="Subtitle 2"/>
          <p:cNvSpPr txBox="1">
            <a:spLocks/>
          </p:cNvSpPr>
          <p:nvPr/>
        </p:nvSpPr>
        <p:spPr>
          <a:xfrm>
            <a:off x="-2628800" y="2961456"/>
            <a:ext cx="3744415" cy="3447256"/>
          </a:xfrm>
          <a:prstGeom prst="rect">
            <a:avLst/>
          </a:prstGeom>
        </p:spPr>
        <p:txBody>
          <a:bodyPr>
            <a:normAutofit/>
          </a:bodyPr>
          <a:lstStyle>
            <a:lvl1pPr marL="205795" indent="-171496" algn="l" defTabSz="685983" rtl="0" eaLnBrk="1" latinLnBrk="0" hangingPunct="1">
              <a:lnSpc>
                <a:spcPct val="90000"/>
              </a:lnSpc>
              <a:spcBef>
                <a:spcPts val="1350"/>
              </a:spcBef>
              <a:buClr>
                <a:schemeClr val="tx1"/>
              </a:buClr>
              <a:buSzPct val="80000"/>
              <a:buFont typeface="Arial" pitchFamily="34" charset="0"/>
              <a:buChar char="•"/>
              <a:defRPr sz="1800" kern="1200">
                <a:solidFill>
                  <a:schemeClr val="tx1"/>
                </a:solidFill>
                <a:latin typeface="+mn-lt"/>
                <a:ea typeface="+mn-ea"/>
                <a:cs typeface="+mn-cs"/>
              </a:defRPr>
            </a:lvl1pPr>
            <a:lvl2pPr marL="377291" indent="-171496" algn="l" defTabSz="685983" rtl="0" eaLnBrk="1" latinLnBrk="0" hangingPunct="1">
              <a:lnSpc>
                <a:spcPct val="90000"/>
              </a:lnSpc>
              <a:spcBef>
                <a:spcPts val="450"/>
              </a:spcBef>
              <a:buClr>
                <a:schemeClr val="tx1"/>
              </a:buClr>
              <a:buSzPct val="80000"/>
              <a:buFont typeface="Arial" pitchFamily="34" charset="0"/>
              <a:buChar char="•"/>
              <a:defRPr sz="1500" kern="1200">
                <a:solidFill>
                  <a:schemeClr val="tx1"/>
                </a:solidFill>
                <a:latin typeface="+mn-lt"/>
                <a:ea typeface="+mn-ea"/>
                <a:cs typeface="+mn-cs"/>
              </a:defRPr>
            </a:lvl2pPr>
            <a:lvl3pPr marL="548786" indent="-171496" algn="l" defTabSz="685983" rtl="0" eaLnBrk="1" latinLnBrk="0" hangingPunct="1">
              <a:lnSpc>
                <a:spcPct val="90000"/>
              </a:lnSpc>
              <a:spcBef>
                <a:spcPts val="450"/>
              </a:spcBef>
              <a:buClr>
                <a:schemeClr val="tx1"/>
              </a:buClr>
              <a:buSzPct val="80000"/>
              <a:buFont typeface="Arial" pitchFamily="34" charset="0"/>
              <a:buChar char="•"/>
              <a:defRPr sz="1350" kern="1200">
                <a:solidFill>
                  <a:schemeClr val="tx1"/>
                </a:solidFill>
                <a:latin typeface="+mn-lt"/>
                <a:ea typeface="+mn-ea"/>
                <a:cs typeface="+mn-cs"/>
              </a:defRPr>
            </a:lvl3pPr>
            <a:lvl4pPr marL="720282" indent="-171496" algn="l" defTabSz="685983" rtl="0" eaLnBrk="1" latinLnBrk="0" hangingPunct="1">
              <a:lnSpc>
                <a:spcPct val="90000"/>
              </a:lnSpc>
              <a:spcBef>
                <a:spcPts val="450"/>
              </a:spcBef>
              <a:buClr>
                <a:schemeClr val="tx1"/>
              </a:buClr>
              <a:buSzPct val="80000"/>
              <a:buFont typeface="Arial" pitchFamily="34" charset="0"/>
              <a:buChar char="•"/>
              <a:defRPr sz="1200" kern="1200">
                <a:solidFill>
                  <a:schemeClr val="tx1"/>
                </a:solidFill>
                <a:latin typeface="+mn-lt"/>
                <a:ea typeface="+mn-ea"/>
                <a:cs typeface="+mn-cs"/>
              </a:defRPr>
            </a:lvl4pPr>
            <a:lvl5pPr marL="891778" indent="-171496" algn="l" defTabSz="685983" rtl="0" eaLnBrk="1" latinLnBrk="0" hangingPunct="1">
              <a:lnSpc>
                <a:spcPct val="90000"/>
              </a:lnSpc>
              <a:spcBef>
                <a:spcPts val="450"/>
              </a:spcBef>
              <a:buClr>
                <a:schemeClr val="tx1"/>
              </a:buClr>
              <a:buSzPct val="80000"/>
              <a:buFont typeface="Arial" pitchFamily="34" charset="0"/>
              <a:buChar char="•"/>
              <a:defRPr sz="1200" kern="1200">
                <a:solidFill>
                  <a:schemeClr val="tx1"/>
                </a:solidFill>
                <a:latin typeface="+mn-lt"/>
                <a:ea typeface="+mn-ea"/>
                <a:cs typeface="+mn-cs"/>
              </a:defRPr>
            </a:lvl5pPr>
            <a:lvl6pPr marL="1063273" indent="-171496" algn="l" defTabSz="685983" rtl="0" eaLnBrk="1" latinLnBrk="0" hangingPunct="1">
              <a:spcBef>
                <a:spcPts val="450"/>
              </a:spcBef>
              <a:buSzPct val="80000"/>
              <a:buFont typeface="Arial" pitchFamily="34" charset="0"/>
              <a:buChar char="•"/>
              <a:defRPr sz="1200" kern="1200">
                <a:solidFill>
                  <a:schemeClr val="tx1"/>
                </a:solidFill>
                <a:latin typeface="+mn-lt"/>
                <a:ea typeface="+mn-ea"/>
                <a:cs typeface="+mn-cs"/>
              </a:defRPr>
            </a:lvl6pPr>
            <a:lvl7pPr marL="1234769" indent="-171496" algn="l" defTabSz="685983" rtl="0" eaLnBrk="1" latinLnBrk="0" hangingPunct="1">
              <a:spcBef>
                <a:spcPts val="450"/>
              </a:spcBef>
              <a:buSzPct val="80000"/>
              <a:buFont typeface="Arial" pitchFamily="34" charset="0"/>
              <a:buChar char="•"/>
              <a:defRPr sz="1200" kern="1200">
                <a:solidFill>
                  <a:schemeClr val="tx1"/>
                </a:solidFill>
                <a:latin typeface="+mn-lt"/>
                <a:ea typeface="+mn-ea"/>
                <a:cs typeface="+mn-cs"/>
              </a:defRPr>
            </a:lvl7pPr>
            <a:lvl8pPr marL="1406265" indent="-171496" algn="l" defTabSz="685983" rtl="0" eaLnBrk="1" latinLnBrk="0" hangingPunct="1">
              <a:spcBef>
                <a:spcPts val="450"/>
              </a:spcBef>
              <a:buSzPct val="80000"/>
              <a:buFont typeface="Arial" pitchFamily="34" charset="0"/>
              <a:buChar char="•"/>
              <a:defRPr sz="1200" kern="1200">
                <a:solidFill>
                  <a:schemeClr val="tx1"/>
                </a:solidFill>
                <a:latin typeface="+mn-lt"/>
                <a:ea typeface="+mn-ea"/>
                <a:cs typeface="+mn-cs"/>
              </a:defRPr>
            </a:lvl8pPr>
            <a:lvl9pPr marL="1577761" indent="-171496" algn="l" defTabSz="685983" rtl="0" eaLnBrk="1" latinLnBrk="0" hangingPunct="1">
              <a:spcBef>
                <a:spcPts val="450"/>
              </a:spcBef>
              <a:buSzPct val="80000"/>
              <a:buFont typeface="Arial" pitchFamily="34" charset="0"/>
              <a:buChar char="•"/>
              <a:defRPr sz="1200" kern="1200" baseline="0">
                <a:solidFill>
                  <a:schemeClr val="tx1"/>
                </a:solidFill>
                <a:latin typeface="+mn-lt"/>
                <a:ea typeface="+mn-ea"/>
                <a:cs typeface="+mn-cs"/>
              </a:defRPr>
            </a:lvl9pPr>
          </a:lstStyle>
          <a:p>
            <a:pPr marL="342900" indent="-342900">
              <a:buFont typeface="+mj-lt"/>
              <a:buAutoNum type="alphaLcPeriod"/>
            </a:pPr>
            <a:endParaRPr lang="en-NZ" sz="1400" dirty="0">
              <a:solidFill>
                <a:srgbClr val="646464"/>
              </a:solidFill>
            </a:endParaRPr>
          </a:p>
        </p:txBody>
      </p:sp>
      <p:sp>
        <p:nvSpPr>
          <p:cNvPr id="13" name="Title 1"/>
          <p:cNvSpPr txBox="1">
            <a:spLocks/>
          </p:cNvSpPr>
          <p:nvPr/>
        </p:nvSpPr>
        <p:spPr>
          <a:xfrm>
            <a:off x="613137" y="1629816"/>
            <a:ext cx="3816424" cy="288032"/>
          </a:xfrm>
          <a:prstGeom prst="rect">
            <a:avLst/>
          </a:prstGeom>
        </p:spPr>
        <p:txBody>
          <a:bodyPr/>
          <a:lstStyle>
            <a:lvl1pPr algn="l" defTabSz="685983" rtl="0" eaLnBrk="1" latinLnBrk="0" hangingPunct="1">
              <a:lnSpc>
                <a:spcPct val="90000"/>
              </a:lnSpc>
              <a:spcBef>
                <a:spcPct val="0"/>
              </a:spcBef>
              <a:buNone/>
              <a:defRPr sz="3001" kern="1200" cap="all" baseline="0">
                <a:solidFill>
                  <a:schemeClr val="tx1">
                    <a:lumMod val="50000"/>
                  </a:schemeClr>
                </a:solidFill>
                <a:latin typeface="+mj-lt"/>
                <a:ea typeface="+mj-ea"/>
                <a:cs typeface="+mj-cs"/>
              </a:defRPr>
            </a:lvl1pPr>
          </a:lstStyle>
          <a:p>
            <a:r>
              <a:rPr lang="en-NZ" sz="2400" cap="none" dirty="0">
                <a:latin typeface="Franklin Gothic Medium" panose="020B0603020102020204" pitchFamily="34" charset="0"/>
              </a:rPr>
              <a:t>For NZ supplier partners</a:t>
            </a:r>
          </a:p>
        </p:txBody>
      </p:sp>
      <p:cxnSp>
        <p:nvCxnSpPr>
          <p:cNvPr id="15" name="Straight Connector 14"/>
          <p:cNvCxnSpPr/>
          <p:nvPr/>
        </p:nvCxnSpPr>
        <p:spPr>
          <a:xfrm>
            <a:off x="638948" y="2276872"/>
            <a:ext cx="3600400" cy="0"/>
          </a:xfrm>
          <a:prstGeom prst="line">
            <a:avLst/>
          </a:prstGeom>
          <a:ln w="12700">
            <a:solidFill>
              <a:srgbClr val="B3B3B3"/>
            </a:solidFill>
          </a:ln>
        </p:spPr>
        <p:style>
          <a:lnRef idx="1">
            <a:schemeClr val="accent1"/>
          </a:lnRef>
          <a:fillRef idx="0">
            <a:schemeClr val="accent1"/>
          </a:fillRef>
          <a:effectRef idx="0">
            <a:schemeClr val="accent1"/>
          </a:effectRef>
          <a:fontRef idx="minor">
            <a:schemeClr val="tx1"/>
          </a:fontRef>
        </p:style>
      </p:cxnSp>
      <p:sp>
        <p:nvSpPr>
          <p:cNvPr id="11" name="Subtitle 2"/>
          <p:cNvSpPr txBox="1">
            <a:spLocks/>
          </p:cNvSpPr>
          <p:nvPr/>
        </p:nvSpPr>
        <p:spPr>
          <a:xfrm>
            <a:off x="608669" y="2528900"/>
            <a:ext cx="3744415" cy="539552"/>
          </a:xfrm>
          <a:prstGeom prst="rect">
            <a:avLst/>
          </a:prstGeom>
        </p:spPr>
        <p:txBody>
          <a:bodyPr>
            <a:noAutofit/>
          </a:bodyPr>
          <a:lstStyle>
            <a:lvl1pPr marL="205795" indent="-171496" algn="l" defTabSz="685983" rtl="0" eaLnBrk="1" latinLnBrk="0" hangingPunct="1">
              <a:lnSpc>
                <a:spcPct val="90000"/>
              </a:lnSpc>
              <a:spcBef>
                <a:spcPts val="1350"/>
              </a:spcBef>
              <a:buClr>
                <a:schemeClr val="tx1"/>
              </a:buClr>
              <a:buSzPct val="80000"/>
              <a:buFont typeface="Arial" pitchFamily="34" charset="0"/>
              <a:buChar char="•"/>
              <a:defRPr sz="1800" kern="1200">
                <a:solidFill>
                  <a:schemeClr val="tx1"/>
                </a:solidFill>
                <a:latin typeface="+mn-lt"/>
                <a:ea typeface="+mn-ea"/>
                <a:cs typeface="+mn-cs"/>
              </a:defRPr>
            </a:lvl1pPr>
            <a:lvl2pPr marL="377291" indent="-171496" algn="l" defTabSz="685983" rtl="0" eaLnBrk="1" latinLnBrk="0" hangingPunct="1">
              <a:lnSpc>
                <a:spcPct val="90000"/>
              </a:lnSpc>
              <a:spcBef>
                <a:spcPts val="450"/>
              </a:spcBef>
              <a:buClr>
                <a:schemeClr val="tx1"/>
              </a:buClr>
              <a:buSzPct val="80000"/>
              <a:buFont typeface="Arial" pitchFamily="34" charset="0"/>
              <a:buChar char="•"/>
              <a:defRPr sz="1500" kern="1200">
                <a:solidFill>
                  <a:schemeClr val="tx1"/>
                </a:solidFill>
                <a:latin typeface="+mn-lt"/>
                <a:ea typeface="+mn-ea"/>
                <a:cs typeface="+mn-cs"/>
              </a:defRPr>
            </a:lvl2pPr>
            <a:lvl3pPr marL="548786" indent="-171496" algn="l" defTabSz="685983" rtl="0" eaLnBrk="1" latinLnBrk="0" hangingPunct="1">
              <a:lnSpc>
                <a:spcPct val="90000"/>
              </a:lnSpc>
              <a:spcBef>
                <a:spcPts val="450"/>
              </a:spcBef>
              <a:buClr>
                <a:schemeClr val="tx1"/>
              </a:buClr>
              <a:buSzPct val="80000"/>
              <a:buFont typeface="Arial" pitchFamily="34" charset="0"/>
              <a:buChar char="•"/>
              <a:defRPr sz="1350" kern="1200">
                <a:solidFill>
                  <a:schemeClr val="tx1"/>
                </a:solidFill>
                <a:latin typeface="+mn-lt"/>
                <a:ea typeface="+mn-ea"/>
                <a:cs typeface="+mn-cs"/>
              </a:defRPr>
            </a:lvl3pPr>
            <a:lvl4pPr marL="720282" indent="-171496" algn="l" defTabSz="685983" rtl="0" eaLnBrk="1" latinLnBrk="0" hangingPunct="1">
              <a:lnSpc>
                <a:spcPct val="90000"/>
              </a:lnSpc>
              <a:spcBef>
                <a:spcPts val="450"/>
              </a:spcBef>
              <a:buClr>
                <a:schemeClr val="tx1"/>
              </a:buClr>
              <a:buSzPct val="80000"/>
              <a:buFont typeface="Arial" pitchFamily="34" charset="0"/>
              <a:buChar char="•"/>
              <a:defRPr sz="1200" kern="1200">
                <a:solidFill>
                  <a:schemeClr val="tx1"/>
                </a:solidFill>
                <a:latin typeface="+mn-lt"/>
                <a:ea typeface="+mn-ea"/>
                <a:cs typeface="+mn-cs"/>
              </a:defRPr>
            </a:lvl4pPr>
            <a:lvl5pPr marL="891778" indent="-171496" algn="l" defTabSz="685983" rtl="0" eaLnBrk="1" latinLnBrk="0" hangingPunct="1">
              <a:lnSpc>
                <a:spcPct val="90000"/>
              </a:lnSpc>
              <a:spcBef>
                <a:spcPts val="450"/>
              </a:spcBef>
              <a:buClr>
                <a:schemeClr val="tx1"/>
              </a:buClr>
              <a:buSzPct val="80000"/>
              <a:buFont typeface="Arial" pitchFamily="34" charset="0"/>
              <a:buChar char="•"/>
              <a:defRPr sz="1200" kern="1200">
                <a:solidFill>
                  <a:schemeClr val="tx1"/>
                </a:solidFill>
                <a:latin typeface="+mn-lt"/>
                <a:ea typeface="+mn-ea"/>
                <a:cs typeface="+mn-cs"/>
              </a:defRPr>
            </a:lvl5pPr>
            <a:lvl6pPr marL="1063273" indent="-171496" algn="l" defTabSz="685983" rtl="0" eaLnBrk="1" latinLnBrk="0" hangingPunct="1">
              <a:spcBef>
                <a:spcPts val="450"/>
              </a:spcBef>
              <a:buSzPct val="80000"/>
              <a:buFont typeface="Arial" pitchFamily="34" charset="0"/>
              <a:buChar char="•"/>
              <a:defRPr sz="1200" kern="1200">
                <a:solidFill>
                  <a:schemeClr val="tx1"/>
                </a:solidFill>
                <a:latin typeface="+mn-lt"/>
                <a:ea typeface="+mn-ea"/>
                <a:cs typeface="+mn-cs"/>
              </a:defRPr>
            </a:lvl6pPr>
            <a:lvl7pPr marL="1234769" indent="-171496" algn="l" defTabSz="685983" rtl="0" eaLnBrk="1" latinLnBrk="0" hangingPunct="1">
              <a:spcBef>
                <a:spcPts val="450"/>
              </a:spcBef>
              <a:buSzPct val="80000"/>
              <a:buFont typeface="Arial" pitchFamily="34" charset="0"/>
              <a:buChar char="•"/>
              <a:defRPr sz="1200" kern="1200">
                <a:solidFill>
                  <a:schemeClr val="tx1"/>
                </a:solidFill>
                <a:latin typeface="+mn-lt"/>
                <a:ea typeface="+mn-ea"/>
                <a:cs typeface="+mn-cs"/>
              </a:defRPr>
            </a:lvl7pPr>
            <a:lvl8pPr marL="1406265" indent="-171496" algn="l" defTabSz="685983" rtl="0" eaLnBrk="1" latinLnBrk="0" hangingPunct="1">
              <a:spcBef>
                <a:spcPts val="450"/>
              </a:spcBef>
              <a:buSzPct val="80000"/>
              <a:buFont typeface="Arial" pitchFamily="34" charset="0"/>
              <a:buChar char="•"/>
              <a:defRPr sz="1200" kern="1200">
                <a:solidFill>
                  <a:schemeClr val="tx1"/>
                </a:solidFill>
                <a:latin typeface="+mn-lt"/>
                <a:ea typeface="+mn-ea"/>
                <a:cs typeface="+mn-cs"/>
              </a:defRPr>
            </a:lvl8pPr>
            <a:lvl9pPr marL="1577761" indent="-171496" algn="l" defTabSz="685983" rtl="0" eaLnBrk="1" latinLnBrk="0" hangingPunct="1">
              <a:spcBef>
                <a:spcPts val="450"/>
              </a:spcBef>
              <a:buSzPct val="80000"/>
              <a:buFont typeface="Arial" pitchFamily="34" charset="0"/>
              <a:buChar char="•"/>
              <a:defRPr sz="1200" kern="1200" baseline="0">
                <a:solidFill>
                  <a:schemeClr val="tx1"/>
                </a:solidFill>
                <a:latin typeface="+mn-lt"/>
                <a:ea typeface="+mn-ea"/>
                <a:cs typeface="+mn-cs"/>
              </a:defRPr>
            </a:lvl9pPr>
          </a:lstStyle>
          <a:p>
            <a:pPr marL="0" indent="0">
              <a:buNone/>
            </a:pPr>
            <a:r>
              <a:rPr lang="en-NZ" sz="1600" dirty="0">
                <a:solidFill>
                  <a:schemeClr val="tx1">
                    <a:lumMod val="75000"/>
                  </a:schemeClr>
                </a:solidFill>
                <a:latin typeface="Calibri" panose="020F0502020204030204" pitchFamily="34" charset="0"/>
              </a:rPr>
              <a:t>Help spread news of your product with our clients and grow your sales</a:t>
            </a:r>
          </a:p>
        </p:txBody>
      </p:sp>
      <p:sp>
        <p:nvSpPr>
          <p:cNvPr id="12" name="Subtitle 2"/>
          <p:cNvSpPr txBox="1">
            <a:spLocks/>
          </p:cNvSpPr>
          <p:nvPr/>
        </p:nvSpPr>
        <p:spPr>
          <a:xfrm>
            <a:off x="566940" y="5428033"/>
            <a:ext cx="3960440" cy="755576"/>
          </a:xfrm>
          <a:prstGeom prst="rect">
            <a:avLst/>
          </a:prstGeom>
        </p:spPr>
        <p:txBody>
          <a:bodyPr>
            <a:noAutofit/>
          </a:bodyPr>
          <a:lstStyle>
            <a:lvl1pPr marL="205795" indent="-171496" algn="l" defTabSz="685983" rtl="0" eaLnBrk="1" latinLnBrk="0" hangingPunct="1">
              <a:lnSpc>
                <a:spcPct val="90000"/>
              </a:lnSpc>
              <a:spcBef>
                <a:spcPts val="1350"/>
              </a:spcBef>
              <a:buClr>
                <a:schemeClr val="tx1"/>
              </a:buClr>
              <a:buSzPct val="80000"/>
              <a:buFont typeface="Arial" pitchFamily="34" charset="0"/>
              <a:buChar char="•"/>
              <a:defRPr sz="1800" kern="1200">
                <a:solidFill>
                  <a:schemeClr val="tx1"/>
                </a:solidFill>
                <a:latin typeface="+mn-lt"/>
                <a:ea typeface="+mn-ea"/>
                <a:cs typeface="+mn-cs"/>
              </a:defRPr>
            </a:lvl1pPr>
            <a:lvl2pPr marL="377291" indent="-171496" algn="l" defTabSz="685983" rtl="0" eaLnBrk="1" latinLnBrk="0" hangingPunct="1">
              <a:lnSpc>
                <a:spcPct val="90000"/>
              </a:lnSpc>
              <a:spcBef>
                <a:spcPts val="450"/>
              </a:spcBef>
              <a:buClr>
                <a:schemeClr val="tx1"/>
              </a:buClr>
              <a:buSzPct val="80000"/>
              <a:buFont typeface="Arial" pitchFamily="34" charset="0"/>
              <a:buChar char="•"/>
              <a:defRPr sz="1500" kern="1200">
                <a:solidFill>
                  <a:schemeClr val="tx1"/>
                </a:solidFill>
                <a:latin typeface="+mn-lt"/>
                <a:ea typeface="+mn-ea"/>
                <a:cs typeface="+mn-cs"/>
              </a:defRPr>
            </a:lvl2pPr>
            <a:lvl3pPr marL="548786" indent="-171496" algn="l" defTabSz="685983" rtl="0" eaLnBrk="1" latinLnBrk="0" hangingPunct="1">
              <a:lnSpc>
                <a:spcPct val="90000"/>
              </a:lnSpc>
              <a:spcBef>
                <a:spcPts val="450"/>
              </a:spcBef>
              <a:buClr>
                <a:schemeClr val="tx1"/>
              </a:buClr>
              <a:buSzPct val="80000"/>
              <a:buFont typeface="Arial" pitchFamily="34" charset="0"/>
              <a:buChar char="•"/>
              <a:defRPr sz="1350" kern="1200">
                <a:solidFill>
                  <a:schemeClr val="tx1"/>
                </a:solidFill>
                <a:latin typeface="+mn-lt"/>
                <a:ea typeface="+mn-ea"/>
                <a:cs typeface="+mn-cs"/>
              </a:defRPr>
            </a:lvl3pPr>
            <a:lvl4pPr marL="720282" indent="-171496" algn="l" defTabSz="685983" rtl="0" eaLnBrk="1" latinLnBrk="0" hangingPunct="1">
              <a:lnSpc>
                <a:spcPct val="90000"/>
              </a:lnSpc>
              <a:spcBef>
                <a:spcPts val="450"/>
              </a:spcBef>
              <a:buClr>
                <a:schemeClr val="tx1"/>
              </a:buClr>
              <a:buSzPct val="80000"/>
              <a:buFont typeface="Arial" pitchFamily="34" charset="0"/>
              <a:buChar char="•"/>
              <a:defRPr sz="1200" kern="1200">
                <a:solidFill>
                  <a:schemeClr val="tx1"/>
                </a:solidFill>
                <a:latin typeface="+mn-lt"/>
                <a:ea typeface="+mn-ea"/>
                <a:cs typeface="+mn-cs"/>
              </a:defRPr>
            </a:lvl4pPr>
            <a:lvl5pPr marL="891778" indent="-171496" algn="l" defTabSz="685983" rtl="0" eaLnBrk="1" latinLnBrk="0" hangingPunct="1">
              <a:lnSpc>
                <a:spcPct val="90000"/>
              </a:lnSpc>
              <a:spcBef>
                <a:spcPts val="450"/>
              </a:spcBef>
              <a:buClr>
                <a:schemeClr val="tx1"/>
              </a:buClr>
              <a:buSzPct val="80000"/>
              <a:buFont typeface="Arial" pitchFamily="34" charset="0"/>
              <a:buChar char="•"/>
              <a:defRPr sz="1200" kern="1200">
                <a:solidFill>
                  <a:schemeClr val="tx1"/>
                </a:solidFill>
                <a:latin typeface="+mn-lt"/>
                <a:ea typeface="+mn-ea"/>
                <a:cs typeface="+mn-cs"/>
              </a:defRPr>
            </a:lvl5pPr>
            <a:lvl6pPr marL="1063273" indent="-171496" algn="l" defTabSz="685983" rtl="0" eaLnBrk="1" latinLnBrk="0" hangingPunct="1">
              <a:spcBef>
                <a:spcPts val="450"/>
              </a:spcBef>
              <a:buSzPct val="80000"/>
              <a:buFont typeface="Arial" pitchFamily="34" charset="0"/>
              <a:buChar char="•"/>
              <a:defRPr sz="1200" kern="1200">
                <a:solidFill>
                  <a:schemeClr val="tx1"/>
                </a:solidFill>
                <a:latin typeface="+mn-lt"/>
                <a:ea typeface="+mn-ea"/>
                <a:cs typeface="+mn-cs"/>
              </a:defRPr>
            </a:lvl6pPr>
            <a:lvl7pPr marL="1234769" indent="-171496" algn="l" defTabSz="685983" rtl="0" eaLnBrk="1" latinLnBrk="0" hangingPunct="1">
              <a:spcBef>
                <a:spcPts val="450"/>
              </a:spcBef>
              <a:buSzPct val="80000"/>
              <a:buFont typeface="Arial" pitchFamily="34" charset="0"/>
              <a:buChar char="•"/>
              <a:defRPr sz="1200" kern="1200">
                <a:solidFill>
                  <a:schemeClr val="tx1"/>
                </a:solidFill>
                <a:latin typeface="+mn-lt"/>
                <a:ea typeface="+mn-ea"/>
                <a:cs typeface="+mn-cs"/>
              </a:defRPr>
            </a:lvl7pPr>
            <a:lvl8pPr marL="1406265" indent="-171496" algn="l" defTabSz="685983" rtl="0" eaLnBrk="1" latinLnBrk="0" hangingPunct="1">
              <a:spcBef>
                <a:spcPts val="450"/>
              </a:spcBef>
              <a:buSzPct val="80000"/>
              <a:buFont typeface="Arial" pitchFamily="34" charset="0"/>
              <a:buChar char="•"/>
              <a:defRPr sz="1200" kern="1200">
                <a:solidFill>
                  <a:schemeClr val="tx1"/>
                </a:solidFill>
                <a:latin typeface="+mn-lt"/>
                <a:ea typeface="+mn-ea"/>
                <a:cs typeface="+mn-cs"/>
              </a:defRPr>
            </a:lvl8pPr>
            <a:lvl9pPr marL="1577761" indent="-171496" algn="l" defTabSz="685983" rtl="0" eaLnBrk="1" latinLnBrk="0" hangingPunct="1">
              <a:spcBef>
                <a:spcPts val="450"/>
              </a:spcBef>
              <a:buSzPct val="80000"/>
              <a:buFont typeface="Arial" pitchFamily="34" charset="0"/>
              <a:buChar char="•"/>
              <a:defRPr sz="1200" kern="1200" baseline="0">
                <a:solidFill>
                  <a:schemeClr val="tx1"/>
                </a:solidFill>
                <a:latin typeface="+mn-lt"/>
                <a:ea typeface="+mn-ea"/>
                <a:cs typeface="+mn-cs"/>
              </a:defRPr>
            </a:lvl9pPr>
          </a:lstStyle>
          <a:p>
            <a:pPr marL="0" indent="0">
              <a:buNone/>
            </a:pPr>
            <a:r>
              <a:rPr lang="en-NZ" sz="1600" dirty="0">
                <a:solidFill>
                  <a:schemeClr val="tx1">
                    <a:lumMod val="75000"/>
                  </a:schemeClr>
                </a:solidFill>
                <a:latin typeface="Calibri" panose="020F0502020204030204" pitchFamily="34" charset="0"/>
              </a:rPr>
              <a:t>Provide payment protection – don’t have to chase your money down in the back alleys of Timbuktu (assume any credit risk)</a:t>
            </a:r>
          </a:p>
        </p:txBody>
      </p:sp>
      <p:sp>
        <p:nvSpPr>
          <p:cNvPr id="16" name="Subtitle 2"/>
          <p:cNvSpPr txBox="1">
            <a:spLocks/>
          </p:cNvSpPr>
          <p:nvPr/>
        </p:nvSpPr>
        <p:spPr>
          <a:xfrm>
            <a:off x="558323" y="3230978"/>
            <a:ext cx="4121688" cy="539552"/>
          </a:xfrm>
          <a:prstGeom prst="rect">
            <a:avLst/>
          </a:prstGeom>
        </p:spPr>
        <p:txBody>
          <a:bodyPr>
            <a:noAutofit/>
          </a:bodyPr>
          <a:lstStyle>
            <a:lvl1pPr marL="205795" indent="-171496" algn="l" defTabSz="685983" rtl="0" eaLnBrk="1" latinLnBrk="0" hangingPunct="1">
              <a:lnSpc>
                <a:spcPct val="90000"/>
              </a:lnSpc>
              <a:spcBef>
                <a:spcPts val="1350"/>
              </a:spcBef>
              <a:buClr>
                <a:schemeClr val="tx1"/>
              </a:buClr>
              <a:buSzPct val="80000"/>
              <a:buFont typeface="Arial" pitchFamily="34" charset="0"/>
              <a:buChar char="•"/>
              <a:defRPr sz="1800" kern="1200">
                <a:solidFill>
                  <a:schemeClr val="tx1"/>
                </a:solidFill>
                <a:latin typeface="+mn-lt"/>
                <a:ea typeface="+mn-ea"/>
                <a:cs typeface="+mn-cs"/>
              </a:defRPr>
            </a:lvl1pPr>
            <a:lvl2pPr marL="377291" indent="-171496" algn="l" defTabSz="685983" rtl="0" eaLnBrk="1" latinLnBrk="0" hangingPunct="1">
              <a:lnSpc>
                <a:spcPct val="90000"/>
              </a:lnSpc>
              <a:spcBef>
                <a:spcPts val="450"/>
              </a:spcBef>
              <a:buClr>
                <a:schemeClr val="tx1"/>
              </a:buClr>
              <a:buSzPct val="80000"/>
              <a:buFont typeface="Arial" pitchFamily="34" charset="0"/>
              <a:buChar char="•"/>
              <a:defRPr sz="1500" kern="1200">
                <a:solidFill>
                  <a:schemeClr val="tx1"/>
                </a:solidFill>
                <a:latin typeface="+mn-lt"/>
                <a:ea typeface="+mn-ea"/>
                <a:cs typeface="+mn-cs"/>
              </a:defRPr>
            </a:lvl2pPr>
            <a:lvl3pPr marL="548786" indent="-171496" algn="l" defTabSz="685983" rtl="0" eaLnBrk="1" latinLnBrk="0" hangingPunct="1">
              <a:lnSpc>
                <a:spcPct val="90000"/>
              </a:lnSpc>
              <a:spcBef>
                <a:spcPts val="450"/>
              </a:spcBef>
              <a:buClr>
                <a:schemeClr val="tx1"/>
              </a:buClr>
              <a:buSzPct val="80000"/>
              <a:buFont typeface="Arial" pitchFamily="34" charset="0"/>
              <a:buChar char="•"/>
              <a:defRPr sz="1350" kern="1200">
                <a:solidFill>
                  <a:schemeClr val="tx1"/>
                </a:solidFill>
                <a:latin typeface="+mn-lt"/>
                <a:ea typeface="+mn-ea"/>
                <a:cs typeface="+mn-cs"/>
              </a:defRPr>
            </a:lvl3pPr>
            <a:lvl4pPr marL="720282" indent="-171496" algn="l" defTabSz="685983" rtl="0" eaLnBrk="1" latinLnBrk="0" hangingPunct="1">
              <a:lnSpc>
                <a:spcPct val="90000"/>
              </a:lnSpc>
              <a:spcBef>
                <a:spcPts val="450"/>
              </a:spcBef>
              <a:buClr>
                <a:schemeClr val="tx1"/>
              </a:buClr>
              <a:buSzPct val="80000"/>
              <a:buFont typeface="Arial" pitchFamily="34" charset="0"/>
              <a:buChar char="•"/>
              <a:defRPr sz="1200" kern="1200">
                <a:solidFill>
                  <a:schemeClr val="tx1"/>
                </a:solidFill>
                <a:latin typeface="+mn-lt"/>
                <a:ea typeface="+mn-ea"/>
                <a:cs typeface="+mn-cs"/>
              </a:defRPr>
            </a:lvl4pPr>
            <a:lvl5pPr marL="891778" indent="-171496" algn="l" defTabSz="685983" rtl="0" eaLnBrk="1" latinLnBrk="0" hangingPunct="1">
              <a:lnSpc>
                <a:spcPct val="90000"/>
              </a:lnSpc>
              <a:spcBef>
                <a:spcPts val="450"/>
              </a:spcBef>
              <a:buClr>
                <a:schemeClr val="tx1"/>
              </a:buClr>
              <a:buSzPct val="80000"/>
              <a:buFont typeface="Arial" pitchFamily="34" charset="0"/>
              <a:buChar char="•"/>
              <a:defRPr sz="1200" kern="1200">
                <a:solidFill>
                  <a:schemeClr val="tx1"/>
                </a:solidFill>
                <a:latin typeface="+mn-lt"/>
                <a:ea typeface="+mn-ea"/>
                <a:cs typeface="+mn-cs"/>
              </a:defRPr>
            </a:lvl5pPr>
            <a:lvl6pPr marL="1063273" indent="-171496" algn="l" defTabSz="685983" rtl="0" eaLnBrk="1" latinLnBrk="0" hangingPunct="1">
              <a:spcBef>
                <a:spcPts val="450"/>
              </a:spcBef>
              <a:buSzPct val="80000"/>
              <a:buFont typeface="Arial" pitchFamily="34" charset="0"/>
              <a:buChar char="•"/>
              <a:defRPr sz="1200" kern="1200">
                <a:solidFill>
                  <a:schemeClr val="tx1"/>
                </a:solidFill>
                <a:latin typeface="+mn-lt"/>
                <a:ea typeface="+mn-ea"/>
                <a:cs typeface="+mn-cs"/>
              </a:defRPr>
            </a:lvl6pPr>
            <a:lvl7pPr marL="1234769" indent="-171496" algn="l" defTabSz="685983" rtl="0" eaLnBrk="1" latinLnBrk="0" hangingPunct="1">
              <a:spcBef>
                <a:spcPts val="450"/>
              </a:spcBef>
              <a:buSzPct val="80000"/>
              <a:buFont typeface="Arial" pitchFamily="34" charset="0"/>
              <a:buChar char="•"/>
              <a:defRPr sz="1200" kern="1200">
                <a:solidFill>
                  <a:schemeClr val="tx1"/>
                </a:solidFill>
                <a:latin typeface="+mn-lt"/>
                <a:ea typeface="+mn-ea"/>
                <a:cs typeface="+mn-cs"/>
              </a:defRPr>
            </a:lvl7pPr>
            <a:lvl8pPr marL="1406265" indent="-171496" algn="l" defTabSz="685983" rtl="0" eaLnBrk="1" latinLnBrk="0" hangingPunct="1">
              <a:spcBef>
                <a:spcPts val="450"/>
              </a:spcBef>
              <a:buSzPct val="80000"/>
              <a:buFont typeface="Arial" pitchFamily="34" charset="0"/>
              <a:buChar char="•"/>
              <a:defRPr sz="1200" kern="1200">
                <a:solidFill>
                  <a:schemeClr val="tx1"/>
                </a:solidFill>
                <a:latin typeface="+mn-lt"/>
                <a:ea typeface="+mn-ea"/>
                <a:cs typeface="+mn-cs"/>
              </a:defRPr>
            </a:lvl8pPr>
            <a:lvl9pPr marL="1577761" indent="-171496" algn="l" defTabSz="685983" rtl="0" eaLnBrk="1" latinLnBrk="0" hangingPunct="1">
              <a:spcBef>
                <a:spcPts val="450"/>
              </a:spcBef>
              <a:buSzPct val="80000"/>
              <a:buFont typeface="Arial" pitchFamily="34" charset="0"/>
              <a:buChar char="•"/>
              <a:defRPr sz="1200" kern="1200" baseline="0">
                <a:solidFill>
                  <a:schemeClr val="tx1"/>
                </a:solidFill>
                <a:latin typeface="+mn-lt"/>
                <a:ea typeface="+mn-ea"/>
                <a:cs typeface="+mn-cs"/>
              </a:defRPr>
            </a:lvl9pPr>
          </a:lstStyle>
          <a:p>
            <a:pPr marL="0" indent="0">
              <a:buNone/>
            </a:pPr>
            <a:r>
              <a:rPr lang="en-NZ" sz="1600" dirty="0">
                <a:solidFill>
                  <a:schemeClr val="tx1">
                    <a:lumMod val="75000"/>
                  </a:schemeClr>
                </a:solidFill>
                <a:latin typeface="Calibri" panose="020F0502020204030204" pitchFamily="34" charset="0"/>
              </a:rPr>
              <a:t>Welcome supplier partner visits to update our staff on your product and changes</a:t>
            </a:r>
          </a:p>
        </p:txBody>
      </p:sp>
      <p:sp>
        <p:nvSpPr>
          <p:cNvPr id="17" name="Subtitle 2"/>
          <p:cNvSpPr txBox="1">
            <a:spLocks/>
          </p:cNvSpPr>
          <p:nvPr/>
        </p:nvSpPr>
        <p:spPr>
          <a:xfrm>
            <a:off x="597411" y="3897306"/>
            <a:ext cx="3744415" cy="539552"/>
          </a:xfrm>
          <a:prstGeom prst="rect">
            <a:avLst/>
          </a:prstGeom>
        </p:spPr>
        <p:txBody>
          <a:bodyPr>
            <a:noAutofit/>
          </a:bodyPr>
          <a:lstStyle>
            <a:lvl1pPr marL="205795" indent="-171496" algn="l" defTabSz="685983" rtl="0" eaLnBrk="1" latinLnBrk="0" hangingPunct="1">
              <a:lnSpc>
                <a:spcPct val="90000"/>
              </a:lnSpc>
              <a:spcBef>
                <a:spcPts val="1350"/>
              </a:spcBef>
              <a:buClr>
                <a:schemeClr val="tx1"/>
              </a:buClr>
              <a:buSzPct val="80000"/>
              <a:buFont typeface="Arial" pitchFamily="34" charset="0"/>
              <a:buChar char="•"/>
              <a:defRPr sz="1800" kern="1200">
                <a:solidFill>
                  <a:schemeClr val="tx1"/>
                </a:solidFill>
                <a:latin typeface="+mn-lt"/>
                <a:ea typeface="+mn-ea"/>
                <a:cs typeface="+mn-cs"/>
              </a:defRPr>
            </a:lvl1pPr>
            <a:lvl2pPr marL="377291" indent="-171496" algn="l" defTabSz="685983" rtl="0" eaLnBrk="1" latinLnBrk="0" hangingPunct="1">
              <a:lnSpc>
                <a:spcPct val="90000"/>
              </a:lnSpc>
              <a:spcBef>
                <a:spcPts val="450"/>
              </a:spcBef>
              <a:buClr>
                <a:schemeClr val="tx1"/>
              </a:buClr>
              <a:buSzPct val="80000"/>
              <a:buFont typeface="Arial" pitchFamily="34" charset="0"/>
              <a:buChar char="•"/>
              <a:defRPr sz="1500" kern="1200">
                <a:solidFill>
                  <a:schemeClr val="tx1"/>
                </a:solidFill>
                <a:latin typeface="+mn-lt"/>
                <a:ea typeface="+mn-ea"/>
                <a:cs typeface="+mn-cs"/>
              </a:defRPr>
            </a:lvl2pPr>
            <a:lvl3pPr marL="548786" indent="-171496" algn="l" defTabSz="685983" rtl="0" eaLnBrk="1" latinLnBrk="0" hangingPunct="1">
              <a:lnSpc>
                <a:spcPct val="90000"/>
              </a:lnSpc>
              <a:spcBef>
                <a:spcPts val="450"/>
              </a:spcBef>
              <a:buClr>
                <a:schemeClr val="tx1"/>
              </a:buClr>
              <a:buSzPct val="80000"/>
              <a:buFont typeface="Arial" pitchFamily="34" charset="0"/>
              <a:buChar char="•"/>
              <a:defRPr sz="1350" kern="1200">
                <a:solidFill>
                  <a:schemeClr val="tx1"/>
                </a:solidFill>
                <a:latin typeface="+mn-lt"/>
                <a:ea typeface="+mn-ea"/>
                <a:cs typeface="+mn-cs"/>
              </a:defRPr>
            </a:lvl3pPr>
            <a:lvl4pPr marL="720282" indent="-171496" algn="l" defTabSz="685983" rtl="0" eaLnBrk="1" latinLnBrk="0" hangingPunct="1">
              <a:lnSpc>
                <a:spcPct val="90000"/>
              </a:lnSpc>
              <a:spcBef>
                <a:spcPts val="450"/>
              </a:spcBef>
              <a:buClr>
                <a:schemeClr val="tx1"/>
              </a:buClr>
              <a:buSzPct val="80000"/>
              <a:buFont typeface="Arial" pitchFamily="34" charset="0"/>
              <a:buChar char="•"/>
              <a:defRPr sz="1200" kern="1200">
                <a:solidFill>
                  <a:schemeClr val="tx1"/>
                </a:solidFill>
                <a:latin typeface="+mn-lt"/>
                <a:ea typeface="+mn-ea"/>
                <a:cs typeface="+mn-cs"/>
              </a:defRPr>
            </a:lvl4pPr>
            <a:lvl5pPr marL="891778" indent="-171496" algn="l" defTabSz="685983" rtl="0" eaLnBrk="1" latinLnBrk="0" hangingPunct="1">
              <a:lnSpc>
                <a:spcPct val="90000"/>
              </a:lnSpc>
              <a:spcBef>
                <a:spcPts val="450"/>
              </a:spcBef>
              <a:buClr>
                <a:schemeClr val="tx1"/>
              </a:buClr>
              <a:buSzPct val="80000"/>
              <a:buFont typeface="Arial" pitchFamily="34" charset="0"/>
              <a:buChar char="•"/>
              <a:defRPr sz="1200" kern="1200">
                <a:solidFill>
                  <a:schemeClr val="tx1"/>
                </a:solidFill>
                <a:latin typeface="+mn-lt"/>
                <a:ea typeface="+mn-ea"/>
                <a:cs typeface="+mn-cs"/>
              </a:defRPr>
            </a:lvl5pPr>
            <a:lvl6pPr marL="1063273" indent="-171496" algn="l" defTabSz="685983" rtl="0" eaLnBrk="1" latinLnBrk="0" hangingPunct="1">
              <a:spcBef>
                <a:spcPts val="450"/>
              </a:spcBef>
              <a:buSzPct val="80000"/>
              <a:buFont typeface="Arial" pitchFamily="34" charset="0"/>
              <a:buChar char="•"/>
              <a:defRPr sz="1200" kern="1200">
                <a:solidFill>
                  <a:schemeClr val="tx1"/>
                </a:solidFill>
                <a:latin typeface="+mn-lt"/>
                <a:ea typeface="+mn-ea"/>
                <a:cs typeface="+mn-cs"/>
              </a:defRPr>
            </a:lvl6pPr>
            <a:lvl7pPr marL="1234769" indent="-171496" algn="l" defTabSz="685983" rtl="0" eaLnBrk="1" latinLnBrk="0" hangingPunct="1">
              <a:spcBef>
                <a:spcPts val="450"/>
              </a:spcBef>
              <a:buSzPct val="80000"/>
              <a:buFont typeface="Arial" pitchFamily="34" charset="0"/>
              <a:buChar char="•"/>
              <a:defRPr sz="1200" kern="1200">
                <a:solidFill>
                  <a:schemeClr val="tx1"/>
                </a:solidFill>
                <a:latin typeface="+mn-lt"/>
                <a:ea typeface="+mn-ea"/>
                <a:cs typeface="+mn-cs"/>
              </a:defRPr>
            </a:lvl7pPr>
            <a:lvl8pPr marL="1406265" indent="-171496" algn="l" defTabSz="685983" rtl="0" eaLnBrk="1" latinLnBrk="0" hangingPunct="1">
              <a:spcBef>
                <a:spcPts val="450"/>
              </a:spcBef>
              <a:buSzPct val="80000"/>
              <a:buFont typeface="Arial" pitchFamily="34" charset="0"/>
              <a:buChar char="•"/>
              <a:defRPr sz="1200" kern="1200">
                <a:solidFill>
                  <a:schemeClr val="tx1"/>
                </a:solidFill>
                <a:latin typeface="+mn-lt"/>
                <a:ea typeface="+mn-ea"/>
                <a:cs typeface="+mn-cs"/>
              </a:defRPr>
            </a:lvl8pPr>
            <a:lvl9pPr marL="1577761" indent="-171496" algn="l" defTabSz="685983" rtl="0" eaLnBrk="1" latinLnBrk="0" hangingPunct="1">
              <a:spcBef>
                <a:spcPts val="450"/>
              </a:spcBef>
              <a:buSzPct val="80000"/>
              <a:buFont typeface="Arial" pitchFamily="34" charset="0"/>
              <a:buChar char="•"/>
              <a:defRPr sz="1200" kern="1200" baseline="0">
                <a:solidFill>
                  <a:schemeClr val="tx1"/>
                </a:solidFill>
                <a:latin typeface="+mn-lt"/>
                <a:ea typeface="+mn-ea"/>
                <a:cs typeface="+mn-cs"/>
              </a:defRPr>
            </a:lvl9pPr>
          </a:lstStyle>
          <a:p>
            <a:pPr marL="0" indent="0">
              <a:buNone/>
            </a:pPr>
            <a:r>
              <a:rPr lang="en-NZ" sz="1600" dirty="0">
                <a:solidFill>
                  <a:schemeClr val="tx1">
                    <a:lumMod val="75000"/>
                  </a:schemeClr>
                </a:solidFill>
                <a:latin typeface="Calibri" panose="020F0502020204030204" pitchFamily="34" charset="0"/>
              </a:rPr>
              <a:t>Provide business year round through the variety of markets we cover </a:t>
            </a:r>
          </a:p>
        </p:txBody>
      </p:sp>
      <p:sp>
        <p:nvSpPr>
          <p:cNvPr id="18" name="Subtitle 2"/>
          <p:cNvSpPr txBox="1">
            <a:spLocks/>
          </p:cNvSpPr>
          <p:nvPr/>
        </p:nvSpPr>
        <p:spPr>
          <a:xfrm>
            <a:off x="566940" y="4581890"/>
            <a:ext cx="3744415" cy="539552"/>
          </a:xfrm>
          <a:prstGeom prst="rect">
            <a:avLst/>
          </a:prstGeom>
        </p:spPr>
        <p:txBody>
          <a:bodyPr>
            <a:noAutofit/>
          </a:bodyPr>
          <a:lstStyle>
            <a:lvl1pPr marL="205795" indent="-171496" algn="l" defTabSz="685983" rtl="0" eaLnBrk="1" latinLnBrk="0" hangingPunct="1">
              <a:lnSpc>
                <a:spcPct val="90000"/>
              </a:lnSpc>
              <a:spcBef>
                <a:spcPts val="1350"/>
              </a:spcBef>
              <a:buClr>
                <a:schemeClr val="tx1"/>
              </a:buClr>
              <a:buSzPct val="80000"/>
              <a:buFont typeface="Arial" pitchFamily="34" charset="0"/>
              <a:buChar char="•"/>
              <a:defRPr sz="1800" kern="1200">
                <a:solidFill>
                  <a:schemeClr val="tx1"/>
                </a:solidFill>
                <a:latin typeface="+mn-lt"/>
                <a:ea typeface="+mn-ea"/>
                <a:cs typeface="+mn-cs"/>
              </a:defRPr>
            </a:lvl1pPr>
            <a:lvl2pPr marL="377291" indent="-171496" algn="l" defTabSz="685983" rtl="0" eaLnBrk="1" latinLnBrk="0" hangingPunct="1">
              <a:lnSpc>
                <a:spcPct val="90000"/>
              </a:lnSpc>
              <a:spcBef>
                <a:spcPts val="450"/>
              </a:spcBef>
              <a:buClr>
                <a:schemeClr val="tx1"/>
              </a:buClr>
              <a:buSzPct val="80000"/>
              <a:buFont typeface="Arial" pitchFamily="34" charset="0"/>
              <a:buChar char="•"/>
              <a:defRPr sz="1500" kern="1200">
                <a:solidFill>
                  <a:schemeClr val="tx1"/>
                </a:solidFill>
                <a:latin typeface="+mn-lt"/>
                <a:ea typeface="+mn-ea"/>
                <a:cs typeface="+mn-cs"/>
              </a:defRPr>
            </a:lvl2pPr>
            <a:lvl3pPr marL="548786" indent="-171496" algn="l" defTabSz="685983" rtl="0" eaLnBrk="1" latinLnBrk="0" hangingPunct="1">
              <a:lnSpc>
                <a:spcPct val="90000"/>
              </a:lnSpc>
              <a:spcBef>
                <a:spcPts val="450"/>
              </a:spcBef>
              <a:buClr>
                <a:schemeClr val="tx1"/>
              </a:buClr>
              <a:buSzPct val="80000"/>
              <a:buFont typeface="Arial" pitchFamily="34" charset="0"/>
              <a:buChar char="•"/>
              <a:defRPr sz="1350" kern="1200">
                <a:solidFill>
                  <a:schemeClr val="tx1"/>
                </a:solidFill>
                <a:latin typeface="+mn-lt"/>
                <a:ea typeface="+mn-ea"/>
                <a:cs typeface="+mn-cs"/>
              </a:defRPr>
            </a:lvl3pPr>
            <a:lvl4pPr marL="720282" indent="-171496" algn="l" defTabSz="685983" rtl="0" eaLnBrk="1" latinLnBrk="0" hangingPunct="1">
              <a:lnSpc>
                <a:spcPct val="90000"/>
              </a:lnSpc>
              <a:spcBef>
                <a:spcPts val="450"/>
              </a:spcBef>
              <a:buClr>
                <a:schemeClr val="tx1"/>
              </a:buClr>
              <a:buSzPct val="80000"/>
              <a:buFont typeface="Arial" pitchFamily="34" charset="0"/>
              <a:buChar char="•"/>
              <a:defRPr sz="1200" kern="1200">
                <a:solidFill>
                  <a:schemeClr val="tx1"/>
                </a:solidFill>
                <a:latin typeface="+mn-lt"/>
                <a:ea typeface="+mn-ea"/>
                <a:cs typeface="+mn-cs"/>
              </a:defRPr>
            </a:lvl4pPr>
            <a:lvl5pPr marL="891778" indent="-171496" algn="l" defTabSz="685983" rtl="0" eaLnBrk="1" latinLnBrk="0" hangingPunct="1">
              <a:lnSpc>
                <a:spcPct val="90000"/>
              </a:lnSpc>
              <a:spcBef>
                <a:spcPts val="450"/>
              </a:spcBef>
              <a:buClr>
                <a:schemeClr val="tx1"/>
              </a:buClr>
              <a:buSzPct val="80000"/>
              <a:buFont typeface="Arial" pitchFamily="34" charset="0"/>
              <a:buChar char="•"/>
              <a:defRPr sz="1200" kern="1200">
                <a:solidFill>
                  <a:schemeClr val="tx1"/>
                </a:solidFill>
                <a:latin typeface="+mn-lt"/>
                <a:ea typeface="+mn-ea"/>
                <a:cs typeface="+mn-cs"/>
              </a:defRPr>
            </a:lvl5pPr>
            <a:lvl6pPr marL="1063273" indent="-171496" algn="l" defTabSz="685983" rtl="0" eaLnBrk="1" latinLnBrk="0" hangingPunct="1">
              <a:spcBef>
                <a:spcPts val="450"/>
              </a:spcBef>
              <a:buSzPct val="80000"/>
              <a:buFont typeface="Arial" pitchFamily="34" charset="0"/>
              <a:buChar char="•"/>
              <a:defRPr sz="1200" kern="1200">
                <a:solidFill>
                  <a:schemeClr val="tx1"/>
                </a:solidFill>
                <a:latin typeface="+mn-lt"/>
                <a:ea typeface="+mn-ea"/>
                <a:cs typeface="+mn-cs"/>
              </a:defRPr>
            </a:lvl6pPr>
            <a:lvl7pPr marL="1234769" indent="-171496" algn="l" defTabSz="685983" rtl="0" eaLnBrk="1" latinLnBrk="0" hangingPunct="1">
              <a:spcBef>
                <a:spcPts val="450"/>
              </a:spcBef>
              <a:buSzPct val="80000"/>
              <a:buFont typeface="Arial" pitchFamily="34" charset="0"/>
              <a:buChar char="•"/>
              <a:defRPr sz="1200" kern="1200">
                <a:solidFill>
                  <a:schemeClr val="tx1"/>
                </a:solidFill>
                <a:latin typeface="+mn-lt"/>
                <a:ea typeface="+mn-ea"/>
                <a:cs typeface="+mn-cs"/>
              </a:defRPr>
            </a:lvl7pPr>
            <a:lvl8pPr marL="1406265" indent="-171496" algn="l" defTabSz="685983" rtl="0" eaLnBrk="1" latinLnBrk="0" hangingPunct="1">
              <a:spcBef>
                <a:spcPts val="450"/>
              </a:spcBef>
              <a:buSzPct val="80000"/>
              <a:buFont typeface="Arial" pitchFamily="34" charset="0"/>
              <a:buChar char="•"/>
              <a:defRPr sz="1200" kern="1200">
                <a:solidFill>
                  <a:schemeClr val="tx1"/>
                </a:solidFill>
                <a:latin typeface="+mn-lt"/>
                <a:ea typeface="+mn-ea"/>
                <a:cs typeface="+mn-cs"/>
              </a:defRPr>
            </a:lvl8pPr>
            <a:lvl9pPr marL="1577761" indent="-171496" algn="l" defTabSz="685983" rtl="0" eaLnBrk="1" latinLnBrk="0" hangingPunct="1">
              <a:spcBef>
                <a:spcPts val="450"/>
              </a:spcBef>
              <a:buSzPct val="80000"/>
              <a:buFont typeface="Arial" pitchFamily="34" charset="0"/>
              <a:buChar char="•"/>
              <a:defRPr sz="1200" kern="1200" baseline="0">
                <a:solidFill>
                  <a:schemeClr val="tx1"/>
                </a:solidFill>
                <a:latin typeface="+mn-lt"/>
                <a:ea typeface="+mn-ea"/>
                <a:cs typeface="+mn-cs"/>
              </a:defRPr>
            </a:lvl9pPr>
          </a:lstStyle>
          <a:p>
            <a:pPr marL="0" indent="0">
              <a:buNone/>
            </a:pPr>
            <a:r>
              <a:rPr lang="en-NZ" sz="1600" dirty="0">
                <a:solidFill>
                  <a:schemeClr val="tx1">
                    <a:lumMod val="75000"/>
                  </a:schemeClr>
                </a:solidFill>
                <a:latin typeface="Calibri" panose="020F0502020204030204" pitchFamily="34" charset="0"/>
              </a:rPr>
              <a:t>Provide regular business of many types:  FIT, group, series, incentive, special interest</a:t>
            </a:r>
          </a:p>
        </p:txBody>
      </p:sp>
      <p:sp>
        <p:nvSpPr>
          <p:cNvPr id="20" name="Subtitle 2"/>
          <p:cNvSpPr txBox="1">
            <a:spLocks/>
          </p:cNvSpPr>
          <p:nvPr/>
        </p:nvSpPr>
        <p:spPr>
          <a:xfrm>
            <a:off x="4860033" y="2434834"/>
            <a:ext cx="3960440" cy="1053244"/>
          </a:xfrm>
          <a:prstGeom prst="rect">
            <a:avLst/>
          </a:prstGeom>
        </p:spPr>
        <p:txBody>
          <a:bodyPr>
            <a:noAutofit/>
          </a:bodyPr>
          <a:lstStyle>
            <a:lvl1pPr marL="205795" indent="-171496" algn="l" defTabSz="685983" rtl="0" eaLnBrk="1" latinLnBrk="0" hangingPunct="1">
              <a:lnSpc>
                <a:spcPct val="90000"/>
              </a:lnSpc>
              <a:spcBef>
                <a:spcPts val="1350"/>
              </a:spcBef>
              <a:buClr>
                <a:schemeClr val="tx1"/>
              </a:buClr>
              <a:buSzPct val="80000"/>
              <a:buFont typeface="Arial" pitchFamily="34" charset="0"/>
              <a:buChar char="•"/>
              <a:defRPr sz="1800" kern="1200">
                <a:solidFill>
                  <a:schemeClr val="tx1"/>
                </a:solidFill>
                <a:latin typeface="+mn-lt"/>
                <a:ea typeface="+mn-ea"/>
                <a:cs typeface="+mn-cs"/>
              </a:defRPr>
            </a:lvl1pPr>
            <a:lvl2pPr marL="377291" indent="-171496" algn="l" defTabSz="685983" rtl="0" eaLnBrk="1" latinLnBrk="0" hangingPunct="1">
              <a:lnSpc>
                <a:spcPct val="90000"/>
              </a:lnSpc>
              <a:spcBef>
                <a:spcPts val="450"/>
              </a:spcBef>
              <a:buClr>
                <a:schemeClr val="tx1"/>
              </a:buClr>
              <a:buSzPct val="80000"/>
              <a:buFont typeface="Arial" pitchFamily="34" charset="0"/>
              <a:buChar char="•"/>
              <a:defRPr sz="1500" kern="1200">
                <a:solidFill>
                  <a:schemeClr val="tx1"/>
                </a:solidFill>
                <a:latin typeface="+mn-lt"/>
                <a:ea typeface="+mn-ea"/>
                <a:cs typeface="+mn-cs"/>
              </a:defRPr>
            </a:lvl2pPr>
            <a:lvl3pPr marL="548786" indent="-171496" algn="l" defTabSz="685983" rtl="0" eaLnBrk="1" latinLnBrk="0" hangingPunct="1">
              <a:lnSpc>
                <a:spcPct val="90000"/>
              </a:lnSpc>
              <a:spcBef>
                <a:spcPts val="450"/>
              </a:spcBef>
              <a:buClr>
                <a:schemeClr val="tx1"/>
              </a:buClr>
              <a:buSzPct val="80000"/>
              <a:buFont typeface="Arial" pitchFamily="34" charset="0"/>
              <a:buChar char="•"/>
              <a:defRPr sz="1350" kern="1200">
                <a:solidFill>
                  <a:schemeClr val="tx1"/>
                </a:solidFill>
                <a:latin typeface="+mn-lt"/>
                <a:ea typeface="+mn-ea"/>
                <a:cs typeface="+mn-cs"/>
              </a:defRPr>
            </a:lvl3pPr>
            <a:lvl4pPr marL="720282" indent="-171496" algn="l" defTabSz="685983" rtl="0" eaLnBrk="1" latinLnBrk="0" hangingPunct="1">
              <a:lnSpc>
                <a:spcPct val="90000"/>
              </a:lnSpc>
              <a:spcBef>
                <a:spcPts val="450"/>
              </a:spcBef>
              <a:buClr>
                <a:schemeClr val="tx1"/>
              </a:buClr>
              <a:buSzPct val="80000"/>
              <a:buFont typeface="Arial" pitchFamily="34" charset="0"/>
              <a:buChar char="•"/>
              <a:defRPr sz="1200" kern="1200">
                <a:solidFill>
                  <a:schemeClr val="tx1"/>
                </a:solidFill>
                <a:latin typeface="+mn-lt"/>
                <a:ea typeface="+mn-ea"/>
                <a:cs typeface="+mn-cs"/>
              </a:defRPr>
            </a:lvl4pPr>
            <a:lvl5pPr marL="891778" indent="-171496" algn="l" defTabSz="685983" rtl="0" eaLnBrk="1" latinLnBrk="0" hangingPunct="1">
              <a:lnSpc>
                <a:spcPct val="90000"/>
              </a:lnSpc>
              <a:spcBef>
                <a:spcPts val="450"/>
              </a:spcBef>
              <a:buClr>
                <a:schemeClr val="tx1"/>
              </a:buClr>
              <a:buSzPct val="80000"/>
              <a:buFont typeface="Arial" pitchFamily="34" charset="0"/>
              <a:buChar char="•"/>
              <a:defRPr sz="1200" kern="1200">
                <a:solidFill>
                  <a:schemeClr val="tx1"/>
                </a:solidFill>
                <a:latin typeface="+mn-lt"/>
                <a:ea typeface="+mn-ea"/>
                <a:cs typeface="+mn-cs"/>
              </a:defRPr>
            </a:lvl5pPr>
            <a:lvl6pPr marL="1063273" indent="-171496" algn="l" defTabSz="685983" rtl="0" eaLnBrk="1" latinLnBrk="0" hangingPunct="1">
              <a:spcBef>
                <a:spcPts val="450"/>
              </a:spcBef>
              <a:buSzPct val="80000"/>
              <a:buFont typeface="Arial" pitchFamily="34" charset="0"/>
              <a:buChar char="•"/>
              <a:defRPr sz="1200" kern="1200">
                <a:solidFill>
                  <a:schemeClr val="tx1"/>
                </a:solidFill>
                <a:latin typeface="+mn-lt"/>
                <a:ea typeface="+mn-ea"/>
                <a:cs typeface="+mn-cs"/>
              </a:defRPr>
            </a:lvl6pPr>
            <a:lvl7pPr marL="1234769" indent="-171496" algn="l" defTabSz="685983" rtl="0" eaLnBrk="1" latinLnBrk="0" hangingPunct="1">
              <a:spcBef>
                <a:spcPts val="450"/>
              </a:spcBef>
              <a:buSzPct val="80000"/>
              <a:buFont typeface="Arial" pitchFamily="34" charset="0"/>
              <a:buChar char="•"/>
              <a:defRPr sz="1200" kern="1200">
                <a:solidFill>
                  <a:schemeClr val="tx1"/>
                </a:solidFill>
                <a:latin typeface="+mn-lt"/>
                <a:ea typeface="+mn-ea"/>
                <a:cs typeface="+mn-cs"/>
              </a:defRPr>
            </a:lvl7pPr>
            <a:lvl8pPr marL="1406265" indent="-171496" algn="l" defTabSz="685983" rtl="0" eaLnBrk="1" latinLnBrk="0" hangingPunct="1">
              <a:spcBef>
                <a:spcPts val="450"/>
              </a:spcBef>
              <a:buSzPct val="80000"/>
              <a:buFont typeface="Arial" pitchFamily="34" charset="0"/>
              <a:buChar char="•"/>
              <a:defRPr sz="1200" kern="1200">
                <a:solidFill>
                  <a:schemeClr val="tx1"/>
                </a:solidFill>
                <a:latin typeface="+mn-lt"/>
                <a:ea typeface="+mn-ea"/>
                <a:cs typeface="+mn-cs"/>
              </a:defRPr>
            </a:lvl8pPr>
            <a:lvl9pPr marL="1577761" indent="-171496" algn="l" defTabSz="685983" rtl="0" eaLnBrk="1" latinLnBrk="0" hangingPunct="1">
              <a:spcBef>
                <a:spcPts val="450"/>
              </a:spcBef>
              <a:buSzPct val="80000"/>
              <a:buFont typeface="Arial" pitchFamily="34" charset="0"/>
              <a:buChar char="•"/>
              <a:defRPr sz="1200" kern="1200" baseline="0">
                <a:solidFill>
                  <a:schemeClr val="tx1"/>
                </a:solidFill>
                <a:latin typeface="+mn-lt"/>
                <a:ea typeface="+mn-ea"/>
                <a:cs typeface="+mn-cs"/>
              </a:defRPr>
            </a:lvl9pPr>
          </a:lstStyle>
          <a:p>
            <a:pPr marL="0" indent="0">
              <a:buNone/>
            </a:pPr>
            <a:r>
              <a:rPr lang="en-NZ" sz="1600" dirty="0">
                <a:solidFill>
                  <a:schemeClr val="tx1">
                    <a:lumMod val="75000"/>
                  </a:schemeClr>
                </a:solidFill>
                <a:latin typeface="Calibri" panose="020F0502020204030204" pitchFamily="34" charset="0"/>
              </a:rPr>
              <a:t>Invest in your product and ours by visiting our clients in-market sometimes 2-3 times per year to grow the relationships, encourage more NZ brochure space</a:t>
            </a:r>
          </a:p>
        </p:txBody>
      </p:sp>
      <p:sp>
        <p:nvSpPr>
          <p:cNvPr id="21" name="Subtitle 2"/>
          <p:cNvSpPr txBox="1">
            <a:spLocks/>
          </p:cNvSpPr>
          <p:nvPr/>
        </p:nvSpPr>
        <p:spPr>
          <a:xfrm>
            <a:off x="4860033" y="3710012"/>
            <a:ext cx="3744415" cy="800124"/>
          </a:xfrm>
          <a:prstGeom prst="rect">
            <a:avLst/>
          </a:prstGeom>
        </p:spPr>
        <p:txBody>
          <a:bodyPr>
            <a:noAutofit/>
          </a:bodyPr>
          <a:lstStyle>
            <a:lvl1pPr marL="205795" indent="-171496" algn="l" defTabSz="685983" rtl="0" eaLnBrk="1" latinLnBrk="0" hangingPunct="1">
              <a:lnSpc>
                <a:spcPct val="90000"/>
              </a:lnSpc>
              <a:spcBef>
                <a:spcPts val="1350"/>
              </a:spcBef>
              <a:buClr>
                <a:schemeClr val="tx1"/>
              </a:buClr>
              <a:buSzPct val="80000"/>
              <a:buFont typeface="Arial" pitchFamily="34" charset="0"/>
              <a:buChar char="•"/>
              <a:defRPr sz="1800" kern="1200">
                <a:solidFill>
                  <a:schemeClr val="tx1"/>
                </a:solidFill>
                <a:latin typeface="+mn-lt"/>
                <a:ea typeface="+mn-ea"/>
                <a:cs typeface="+mn-cs"/>
              </a:defRPr>
            </a:lvl1pPr>
            <a:lvl2pPr marL="377291" indent="-171496" algn="l" defTabSz="685983" rtl="0" eaLnBrk="1" latinLnBrk="0" hangingPunct="1">
              <a:lnSpc>
                <a:spcPct val="90000"/>
              </a:lnSpc>
              <a:spcBef>
                <a:spcPts val="450"/>
              </a:spcBef>
              <a:buClr>
                <a:schemeClr val="tx1"/>
              </a:buClr>
              <a:buSzPct val="80000"/>
              <a:buFont typeface="Arial" pitchFamily="34" charset="0"/>
              <a:buChar char="•"/>
              <a:defRPr sz="1500" kern="1200">
                <a:solidFill>
                  <a:schemeClr val="tx1"/>
                </a:solidFill>
                <a:latin typeface="+mn-lt"/>
                <a:ea typeface="+mn-ea"/>
                <a:cs typeface="+mn-cs"/>
              </a:defRPr>
            </a:lvl2pPr>
            <a:lvl3pPr marL="548786" indent="-171496" algn="l" defTabSz="685983" rtl="0" eaLnBrk="1" latinLnBrk="0" hangingPunct="1">
              <a:lnSpc>
                <a:spcPct val="90000"/>
              </a:lnSpc>
              <a:spcBef>
                <a:spcPts val="450"/>
              </a:spcBef>
              <a:buClr>
                <a:schemeClr val="tx1"/>
              </a:buClr>
              <a:buSzPct val="80000"/>
              <a:buFont typeface="Arial" pitchFamily="34" charset="0"/>
              <a:buChar char="•"/>
              <a:defRPr sz="1350" kern="1200">
                <a:solidFill>
                  <a:schemeClr val="tx1"/>
                </a:solidFill>
                <a:latin typeface="+mn-lt"/>
                <a:ea typeface="+mn-ea"/>
                <a:cs typeface="+mn-cs"/>
              </a:defRPr>
            </a:lvl3pPr>
            <a:lvl4pPr marL="720282" indent="-171496" algn="l" defTabSz="685983" rtl="0" eaLnBrk="1" latinLnBrk="0" hangingPunct="1">
              <a:lnSpc>
                <a:spcPct val="90000"/>
              </a:lnSpc>
              <a:spcBef>
                <a:spcPts val="450"/>
              </a:spcBef>
              <a:buClr>
                <a:schemeClr val="tx1"/>
              </a:buClr>
              <a:buSzPct val="80000"/>
              <a:buFont typeface="Arial" pitchFamily="34" charset="0"/>
              <a:buChar char="•"/>
              <a:defRPr sz="1200" kern="1200">
                <a:solidFill>
                  <a:schemeClr val="tx1"/>
                </a:solidFill>
                <a:latin typeface="+mn-lt"/>
                <a:ea typeface="+mn-ea"/>
                <a:cs typeface="+mn-cs"/>
              </a:defRPr>
            </a:lvl4pPr>
            <a:lvl5pPr marL="891778" indent="-171496" algn="l" defTabSz="685983" rtl="0" eaLnBrk="1" latinLnBrk="0" hangingPunct="1">
              <a:lnSpc>
                <a:spcPct val="90000"/>
              </a:lnSpc>
              <a:spcBef>
                <a:spcPts val="450"/>
              </a:spcBef>
              <a:buClr>
                <a:schemeClr val="tx1"/>
              </a:buClr>
              <a:buSzPct val="80000"/>
              <a:buFont typeface="Arial" pitchFamily="34" charset="0"/>
              <a:buChar char="•"/>
              <a:defRPr sz="1200" kern="1200">
                <a:solidFill>
                  <a:schemeClr val="tx1"/>
                </a:solidFill>
                <a:latin typeface="+mn-lt"/>
                <a:ea typeface="+mn-ea"/>
                <a:cs typeface="+mn-cs"/>
              </a:defRPr>
            </a:lvl5pPr>
            <a:lvl6pPr marL="1063273" indent="-171496" algn="l" defTabSz="685983" rtl="0" eaLnBrk="1" latinLnBrk="0" hangingPunct="1">
              <a:spcBef>
                <a:spcPts val="450"/>
              </a:spcBef>
              <a:buSzPct val="80000"/>
              <a:buFont typeface="Arial" pitchFamily="34" charset="0"/>
              <a:buChar char="•"/>
              <a:defRPr sz="1200" kern="1200">
                <a:solidFill>
                  <a:schemeClr val="tx1"/>
                </a:solidFill>
                <a:latin typeface="+mn-lt"/>
                <a:ea typeface="+mn-ea"/>
                <a:cs typeface="+mn-cs"/>
              </a:defRPr>
            </a:lvl6pPr>
            <a:lvl7pPr marL="1234769" indent="-171496" algn="l" defTabSz="685983" rtl="0" eaLnBrk="1" latinLnBrk="0" hangingPunct="1">
              <a:spcBef>
                <a:spcPts val="450"/>
              </a:spcBef>
              <a:buSzPct val="80000"/>
              <a:buFont typeface="Arial" pitchFamily="34" charset="0"/>
              <a:buChar char="•"/>
              <a:defRPr sz="1200" kern="1200">
                <a:solidFill>
                  <a:schemeClr val="tx1"/>
                </a:solidFill>
                <a:latin typeface="+mn-lt"/>
                <a:ea typeface="+mn-ea"/>
                <a:cs typeface="+mn-cs"/>
              </a:defRPr>
            </a:lvl7pPr>
            <a:lvl8pPr marL="1406265" indent="-171496" algn="l" defTabSz="685983" rtl="0" eaLnBrk="1" latinLnBrk="0" hangingPunct="1">
              <a:spcBef>
                <a:spcPts val="450"/>
              </a:spcBef>
              <a:buSzPct val="80000"/>
              <a:buFont typeface="Arial" pitchFamily="34" charset="0"/>
              <a:buChar char="•"/>
              <a:defRPr sz="1200" kern="1200">
                <a:solidFill>
                  <a:schemeClr val="tx1"/>
                </a:solidFill>
                <a:latin typeface="+mn-lt"/>
                <a:ea typeface="+mn-ea"/>
                <a:cs typeface="+mn-cs"/>
              </a:defRPr>
            </a:lvl8pPr>
            <a:lvl9pPr marL="1577761" indent="-171496" algn="l" defTabSz="685983" rtl="0" eaLnBrk="1" latinLnBrk="0" hangingPunct="1">
              <a:spcBef>
                <a:spcPts val="450"/>
              </a:spcBef>
              <a:buSzPct val="80000"/>
              <a:buFont typeface="Arial" pitchFamily="34" charset="0"/>
              <a:buChar char="•"/>
              <a:defRPr sz="1200" kern="1200" baseline="0">
                <a:solidFill>
                  <a:schemeClr val="tx1"/>
                </a:solidFill>
                <a:latin typeface="+mn-lt"/>
                <a:ea typeface="+mn-ea"/>
                <a:cs typeface="+mn-cs"/>
              </a:defRPr>
            </a:lvl9pPr>
          </a:lstStyle>
          <a:p>
            <a:pPr marL="0" indent="0">
              <a:buNone/>
            </a:pPr>
            <a:r>
              <a:rPr lang="en-NZ" sz="1600" dirty="0">
                <a:solidFill>
                  <a:schemeClr val="tx1">
                    <a:lumMod val="75000"/>
                  </a:schemeClr>
                </a:solidFill>
                <a:latin typeface="Calibri" panose="020F0502020204030204" pitchFamily="34" charset="0"/>
              </a:rPr>
              <a:t>We can easily invest several hundred hours of time and effort before any bookings are made that you don’t see</a:t>
            </a:r>
          </a:p>
        </p:txBody>
      </p:sp>
      <p:sp>
        <p:nvSpPr>
          <p:cNvPr id="22" name="Subtitle 2"/>
          <p:cNvSpPr txBox="1">
            <a:spLocks/>
          </p:cNvSpPr>
          <p:nvPr/>
        </p:nvSpPr>
        <p:spPr>
          <a:xfrm>
            <a:off x="4872102" y="4695845"/>
            <a:ext cx="3744415" cy="1057775"/>
          </a:xfrm>
          <a:prstGeom prst="rect">
            <a:avLst/>
          </a:prstGeom>
        </p:spPr>
        <p:txBody>
          <a:bodyPr>
            <a:noAutofit/>
          </a:bodyPr>
          <a:lstStyle>
            <a:lvl1pPr marL="205795" indent="-171496" algn="l" defTabSz="685983" rtl="0" eaLnBrk="1" latinLnBrk="0" hangingPunct="1">
              <a:lnSpc>
                <a:spcPct val="90000"/>
              </a:lnSpc>
              <a:spcBef>
                <a:spcPts val="1350"/>
              </a:spcBef>
              <a:buClr>
                <a:schemeClr val="tx1"/>
              </a:buClr>
              <a:buSzPct val="80000"/>
              <a:buFont typeface="Arial" pitchFamily="34" charset="0"/>
              <a:buChar char="•"/>
              <a:defRPr sz="1800" kern="1200">
                <a:solidFill>
                  <a:schemeClr val="tx1"/>
                </a:solidFill>
                <a:latin typeface="+mn-lt"/>
                <a:ea typeface="+mn-ea"/>
                <a:cs typeface="+mn-cs"/>
              </a:defRPr>
            </a:lvl1pPr>
            <a:lvl2pPr marL="377291" indent="-171496" algn="l" defTabSz="685983" rtl="0" eaLnBrk="1" latinLnBrk="0" hangingPunct="1">
              <a:lnSpc>
                <a:spcPct val="90000"/>
              </a:lnSpc>
              <a:spcBef>
                <a:spcPts val="450"/>
              </a:spcBef>
              <a:buClr>
                <a:schemeClr val="tx1"/>
              </a:buClr>
              <a:buSzPct val="80000"/>
              <a:buFont typeface="Arial" pitchFamily="34" charset="0"/>
              <a:buChar char="•"/>
              <a:defRPr sz="1500" kern="1200">
                <a:solidFill>
                  <a:schemeClr val="tx1"/>
                </a:solidFill>
                <a:latin typeface="+mn-lt"/>
                <a:ea typeface="+mn-ea"/>
                <a:cs typeface="+mn-cs"/>
              </a:defRPr>
            </a:lvl2pPr>
            <a:lvl3pPr marL="548786" indent="-171496" algn="l" defTabSz="685983" rtl="0" eaLnBrk="1" latinLnBrk="0" hangingPunct="1">
              <a:lnSpc>
                <a:spcPct val="90000"/>
              </a:lnSpc>
              <a:spcBef>
                <a:spcPts val="450"/>
              </a:spcBef>
              <a:buClr>
                <a:schemeClr val="tx1"/>
              </a:buClr>
              <a:buSzPct val="80000"/>
              <a:buFont typeface="Arial" pitchFamily="34" charset="0"/>
              <a:buChar char="•"/>
              <a:defRPr sz="1350" kern="1200">
                <a:solidFill>
                  <a:schemeClr val="tx1"/>
                </a:solidFill>
                <a:latin typeface="+mn-lt"/>
                <a:ea typeface="+mn-ea"/>
                <a:cs typeface="+mn-cs"/>
              </a:defRPr>
            </a:lvl3pPr>
            <a:lvl4pPr marL="720282" indent="-171496" algn="l" defTabSz="685983" rtl="0" eaLnBrk="1" latinLnBrk="0" hangingPunct="1">
              <a:lnSpc>
                <a:spcPct val="90000"/>
              </a:lnSpc>
              <a:spcBef>
                <a:spcPts val="450"/>
              </a:spcBef>
              <a:buClr>
                <a:schemeClr val="tx1"/>
              </a:buClr>
              <a:buSzPct val="80000"/>
              <a:buFont typeface="Arial" pitchFamily="34" charset="0"/>
              <a:buChar char="•"/>
              <a:defRPr sz="1200" kern="1200">
                <a:solidFill>
                  <a:schemeClr val="tx1"/>
                </a:solidFill>
                <a:latin typeface="+mn-lt"/>
                <a:ea typeface="+mn-ea"/>
                <a:cs typeface="+mn-cs"/>
              </a:defRPr>
            </a:lvl4pPr>
            <a:lvl5pPr marL="891778" indent="-171496" algn="l" defTabSz="685983" rtl="0" eaLnBrk="1" latinLnBrk="0" hangingPunct="1">
              <a:lnSpc>
                <a:spcPct val="90000"/>
              </a:lnSpc>
              <a:spcBef>
                <a:spcPts val="450"/>
              </a:spcBef>
              <a:buClr>
                <a:schemeClr val="tx1"/>
              </a:buClr>
              <a:buSzPct val="80000"/>
              <a:buFont typeface="Arial" pitchFamily="34" charset="0"/>
              <a:buChar char="•"/>
              <a:defRPr sz="1200" kern="1200">
                <a:solidFill>
                  <a:schemeClr val="tx1"/>
                </a:solidFill>
                <a:latin typeface="+mn-lt"/>
                <a:ea typeface="+mn-ea"/>
                <a:cs typeface="+mn-cs"/>
              </a:defRPr>
            </a:lvl5pPr>
            <a:lvl6pPr marL="1063273" indent="-171496" algn="l" defTabSz="685983" rtl="0" eaLnBrk="1" latinLnBrk="0" hangingPunct="1">
              <a:spcBef>
                <a:spcPts val="450"/>
              </a:spcBef>
              <a:buSzPct val="80000"/>
              <a:buFont typeface="Arial" pitchFamily="34" charset="0"/>
              <a:buChar char="•"/>
              <a:defRPr sz="1200" kern="1200">
                <a:solidFill>
                  <a:schemeClr val="tx1"/>
                </a:solidFill>
                <a:latin typeface="+mn-lt"/>
                <a:ea typeface="+mn-ea"/>
                <a:cs typeface="+mn-cs"/>
              </a:defRPr>
            </a:lvl6pPr>
            <a:lvl7pPr marL="1234769" indent="-171496" algn="l" defTabSz="685983" rtl="0" eaLnBrk="1" latinLnBrk="0" hangingPunct="1">
              <a:spcBef>
                <a:spcPts val="450"/>
              </a:spcBef>
              <a:buSzPct val="80000"/>
              <a:buFont typeface="Arial" pitchFamily="34" charset="0"/>
              <a:buChar char="•"/>
              <a:defRPr sz="1200" kern="1200">
                <a:solidFill>
                  <a:schemeClr val="tx1"/>
                </a:solidFill>
                <a:latin typeface="+mn-lt"/>
                <a:ea typeface="+mn-ea"/>
                <a:cs typeface="+mn-cs"/>
              </a:defRPr>
            </a:lvl7pPr>
            <a:lvl8pPr marL="1406265" indent="-171496" algn="l" defTabSz="685983" rtl="0" eaLnBrk="1" latinLnBrk="0" hangingPunct="1">
              <a:spcBef>
                <a:spcPts val="450"/>
              </a:spcBef>
              <a:buSzPct val="80000"/>
              <a:buFont typeface="Arial" pitchFamily="34" charset="0"/>
              <a:buChar char="•"/>
              <a:defRPr sz="1200" kern="1200">
                <a:solidFill>
                  <a:schemeClr val="tx1"/>
                </a:solidFill>
                <a:latin typeface="+mn-lt"/>
                <a:ea typeface="+mn-ea"/>
                <a:cs typeface="+mn-cs"/>
              </a:defRPr>
            </a:lvl8pPr>
            <a:lvl9pPr marL="1577761" indent="-171496" algn="l" defTabSz="685983" rtl="0" eaLnBrk="1" latinLnBrk="0" hangingPunct="1">
              <a:spcBef>
                <a:spcPts val="450"/>
              </a:spcBef>
              <a:buSzPct val="80000"/>
              <a:buFont typeface="Arial" pitchFamily="34" charset="0"/>
              <a:buChar char="•"/>
              <a:defRPr sz="1200" kern="1200" baseline="0">
                <a:solidFill>
                  <a:schemeClr val="tx1"/>
                </a:solidFill>
                <a:latin typeface="+mn-lt"/>
                <a:ea typeface="+mn-ea"/>
                <a:cs typeface="+mn-cs"/>
              </a:defRPr>
            </a:lvl9pPr>
          </a:lstStyle>
          <a:p>
            <a:pPr marL="0" indent="0">
              <a:buNone/>
            </a:pPr>
            <a:r>
              <a:rPr lang="en-NZ" dirty="0">
                <a:solidFill>
                  <a:schemeClr val="tx1">
                    <a:lumMod val="75000"/>
                  </a:schemeClr>
                </a:solidFill>
                <a:latin typeface="Calibri" panose="020F0502020204030204" pitchFamily="34" charset="0"/>
              </a:rPr>
              <a:t>…</a:t>
            </a:r>
            <a:r>
              <a:rPr lang="en-NZ" sz="1600" dirty="0">
                <a:solidFill>
                  <a:schemeClr val="tx1">
                    <a:lumMod val="75000"/>
                  </a:schemeClr>
                </a:solidFill>
                <a:latin typeface="Calibri" panose="020F0502020204030204" pitchFamily="34" charset="0"/>
              </a:rPr>
              <a:t>and ITOs invest thousands of dollars in international travel costs to achieve all bringing business to NZ and your business</a:t>
            </a:r>
          </a:p>
        </p:txBody>
      </p:sp>
      <p:pic>
        <p:nvPicPr>
          <p:cNvPr id="1028" name="Picture 4" descr="http://www.mch.govt.nz/sites/default/files/images/nz-fla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2160" y="776418"/>
            <a:ext cx="1982658" cy="10309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33062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548641" y="585880"/>
            <a:ext cx="4304135" cy="720080"/>
          </a:xfrm>
          <a:prstGeom prst="rect">
            <a:avLst/>
          </a:prstGeom>
        </p:spPr>
        <p:txBody>
          <a:bodyPr/>
          <a:lstStyle>
            <a:lvl1pPr algn="l" defTabSz="685983" rtl="0" eaLnBrk="1" latinLnBrk="0" hangingPunct="1">
              <a:lnSpc>
                <a:spcPct val="90000"/>
              </a:lnSpc>
              <a:spcBef>
                <a:spcPct val="0"/>
              </a:spcBef>
              <a:buNone/>
              <a:defRPr sz="3001" kern="1200" cap="all" baseline="0">
                <a:solidFill>
                  <a:schemeClr val="tx1">
                    <a:lumMod val="50000"/>
                  </a:schemeClr>
                </a:solidFill>
                <a:latin typeface="+mj-lt"/>
                <a:ea typeface="+mj-ea"/>
                <a:cs typeface="+mj-cs"/>
              </a:defRPr>
            </a:lvl1pPr>
          </a:lstStyle>
          <a:p>
            <a:r>
              <a:rPr lang="en-NZ" sz="2800" dirty="0"/>
              <a:t>What ITO</a:t>
            </a:r>
            <a:r>
              <a:rPr lang="en-NZ" sz="2800" cap="none" dirty="0"/>
              <a:t>s </a:t>
            </a:r>
            <a:r>
              <a:rPr lang="en-NZ" sz="2800" dirty="0"/>
              <a:t>ask for </a:t>
            </a:r>
          </a:p>
          <a:p>
            <a:r>
              <a:rPr lang="en-NZ" sz="2800" dirty="0"/>
              <a:t>in return?</a:t>
            </a:r>
          </a:p>
        </p:txBody>
      </p:sp>
      <p:sp>
        <p:nvSpPr>
          <p:cNvPr id="8" name="Subtitle 2"/>
          <p:cNvSpPr txBox="1">
            <a:spLocks/>
          </p:cNvSpPr>
          <p:nvPr/>
        </p:nvSpPr>
        <p:spPr>
          <a:xfrm>
            <a:off x="616564" y="1601849"/>
            <a:ext cx="3744415" cy="289990"/>
          </a:xfrm>
          <a:prstGeom prst="rect">
            <a:avLst/>
          </a:prstGeom>
        </p:spPr>
        <p:txBody>
          <a:bodyPr>
            <a:noAutofit/>
          </a:bodyPr>
          <a:lstStyle>
            <a:lvl1pPr marL="205795" indent="-171496" algn="l" defTabSz="685983" rtl="0" eaLnBrk="1" latinLnBrk="0" hangingPunct="1">
              <a:lnSpc>
                <a:spcPct val="90000"/>
              </a:lnSpc>
              <a:spcBef>
                <a:spcPts val="1350"/>
              </a:spcBef>
              <a:buClr>
                <a:schemeClr val="tx1"/>
              </a:buClr>
              <a:buSzPct val="80000"/>
              <a:buFont typeface="Arial" pitchFamily="34" charset="0"/>
              <a:buChar char="•"/>
              <a:defRPr sz="1800" kern="1200">
                <a:solidFill>
                  <a:schemeClr val="tx1"/>
                </a:solidFill>
                <a:latin typeface="+mn-lt"/>
                <a:ea typeface="+mn-ea"/>
                <a:cs typeface="+mn-cs"/>
              </a:defRPr>
            </a:lvl1pPr>
            <a:lvl2pPr marL="377291" indent="-171496" algn="l" defTabSz="685983" rtl="0" eaLnBrk="1" latinLnBrk="0" hangingPunct="1">
              <a:lnSpc>
                <a:spcPct val="90000"/>
              </a:lnSpc>
              <a:spcBef>
                <a:spcPts val="450"/>
              </a:spcBef>
              <a:buClr>
                <a:schemeClr val="tx1"/>
              </a:buClr>
              <a:buSzPct val="80000"/>
              <a:buFont typeface="Arial" pitchFamily="34" charset="0"/>
              <a:buChar char="•"/>
              <a:defRPr sz="1500" kern="1200">
                <a:solidFill>
                  <a:schemeClr val="tx1"/>
                </a:solidFill>
                <a:latin typeface="+mn-lt"/>
                <a:ea typeface="+mn-ea"/>
                <a:cs typeface="+mn-cs"/>
              </a:defRPr>
            </a:lvl2pPr>
            <a:lvl3pPr marL="548786" indent="-171496" algn="l" defTabSz="685983" rtl="0" eaLnBrk="1" latinLnBrk="0" hangingPunct="1">
              <a:lnSpc>
                <a:spcPct val="90000"/>
              </a:lnSpc>
              <a:spcBef>
                <a:spcPts val="450"/>
              </a:spcBef>
              <a:buClr>
                <a:schemeClr val="tx1"/>
              </a:buClr>
              <a:buSzPct val="80000"/>
              <a:buFont typeface="Arial" pitchFamily="34" charset="0"/>
              <a:buChar char="•"/>
              <a:defRPr sz="1350" kern="1200">
                <a:solidFill>
                  <a:schemeClr val="tx1"/>
                </a:solidFill>
                <a:latin typeface="+mn-lt"/>
                <a:ea typeface="+mn-ea"/>
                <a:cs typeface="+mn-cs"/>
              </a:defRPr>
            </a:lvl3pPr>
            <a:lvl4pPr marL="720282" indent="-171496" algn="l" defTabSz="685983" rtl="0" eaLnBrk="1" latinLnBrk="0" hangingPunct="1">
              <a:lnSpc>
                <a:spcPct val="90000"/>
              </a:lnSpc>
              <a:spcBef>
                <a:spcPts val="450"/>
              </a:spcBef>
              <a:buClr>
                <a:schemeClr val="tx1"/>
              </a:buClr>
              <a:buSzPct val="80000"/>
              <a:buFont typeface="Arial" pitchFamily="34" charset="0"/>
              <a:buChar char="•"/>
              <a:defRPr sz="1200" kern="1200">
                <a:solidFill>
                  <a:schemeClr val="tx1"/>
                </a:solidFill>
                <a:latin typeface="+mn-lt"/>
                <a:ea typeface="+mn-ea"/>
                <a:cs typeface="+mn-cs"/>
              </a:defRPr>
            </a:lvl4pPr>
            <a:lvl5pPr marL="891778" indent="-171496" algn="l" defTabSz="685983" rtl="0" eaLnBrk="1" latinLnBrk="0" hangingPunct="1">
              <a:lnSpc>
                <a:spcPct val="90000"/>
              </a:lnSpc>
              <a:spcBef>
                <a:spcPts val="450"/>
              </a:spcBef>
              <a:buClr>
                <a:schemeClr val="tx1"/>
              </a:buClr>
              <a:buSzPct val="80000"/>
              <a:buFont typeface="Arial" pitchFamily="34" charset="0"/>
              <a:buChar char="•"/>
              <a:defRPr sz="1200" kern="1200">
                <a:solidFill>
                  <a:schemeClr val="tx1"/>
                </a:solidFill>
                <a:latin typeface="+mn-lt"/>
                <a:ea typeface="+mn-ea"/>
                <a:cs typeface="+mn-cs"/>
              </a:defRPr>
            </a:lvl5pPr>
            <a:lvl6pPr marL="1063273" indent="-171496" algn="l" defTabSz="685983" rtl="0" eaLnBrk="1" latinLnBrk="0" hangingPunct="1">
              <a:spcBef>
                <a:spcPts val="450"/>
              </a:spcBef>
              <a:buSzPct val="80000"/>
              <a:buFont typeface="Arial" pitchFamily="34" charset="0"/>
              <a:buChar char="•"/>
              <a:defRPr sz="1200" kern="1200">
                <a:solidFill>
                  <a:schemeClr val="tx1"/>
                </a:solidFill>
                <a:latin typeface="+mn-lt"/>
                <a:ea typeface="+mn-ea"/>
                <a:cs typeface="+mn-cs"/>
              </a:defRPr>
            </a:lvl6pPr>
            <a:lvl7pPr marL="1234769" indent="-171496" algn="l" defTabSz="685983" rtl="0" eaLnBrk="1" latinLnBrk="0" hangingPunct="1">
              <a:spcBef>
                <a:spcPts val="450"/>
              </a:spcBef>
              <a:buSzPct val="80000"/>
              <a:buFont typeface="Arial" pitchFamily="34" charset="0"/>
              <a:buChar char="•"/>
              <a:defRPr sz="1200" kern="1200">
                <a:solidFill>
                  <a:schemeClr val="tx1"/>
                </a:solidFill>
                <a:latin typeface="+mn-lt"/>
                <a:ea typeface="+mn-ea"/>
                <a:cs typeface="+mn-cs"/>
              </a:defRPr>
            </a:lvl7pPr>
            <a:lvl8pPr marL="1406265" indent="-171496" algn="l" defTabSz="685983" rtl="0" eaLnBrk="1" latinLnBrk="0" hangingPunct="1">
              <a:spcBef>
                <a:spcPts val="450"/>
              </a:spcBef>
              <a:buSzPct val="80000"/>
              <a:buFont typeface="Arial" pitchFamily="34" charset="0"/>
              <a:buChar char="•"/>
              <a:defRPr sz="1200" kern="1200">
                <a:solidFill>
                  <a:schemeClr val="tx1"/>
                </a:solidFill>
                <a:latin typeface="+mn-lt"/>
                <a:ea typeface="+mn-ea"/>
                <a:cs typeface="+mn-cs"/>
              </a:defRPr>
            </a:lvl8pPr>
            <a:lvl9pPr marL="1577761" indent="-171496" algn="l" defTabSz="685983" rtl="0" eaLnBrk="1" latinLnBrk="0" hangingPunct="1">
              <a:spcBef>
                <a:spcPts val="450"/>
              </a:spcBef>
              <a:buSzPct val="80000"/>
              <a:buFont typeface="Arial" pitchFamily="34" charset="0"/>
              <a:buChar char="•"/>
              <a:defRPr sz="1200" kern="1200" baseline="0">
                <a:solidFill>
                  <a:schemeClr val="tx1"/>
                </a:solidFill>
                <a:latin typeface="+mn-lt"/>
                <a:ea typeface="+mn-ea"/>
                <a:cs typeface="+mn-cs"/>
              </a:defRPr>
            </a:lvl9pPr>
          </a:lstStyle>
          <a:p>
            <a:pPr marL="0" indent="0">
              <a:buNone/>
            </a:pPr>
            <a:r>
              <a:rPr lang="en-NZ" sz="1600" dirty="0">
                <a:solidFill>
                  <a:schemeClr val="tx1">
                    <a:lumMod val="75000"/>
                  </a:schemeClr>
                </a:solidFill>
                <a:latin typeface="Calibri" panose="020F0502020204030204" pitchFamily="34" charset="0"/>
              </a:rPr>
              <a:t>Wholesale pricing </a:t>
            </a:r>
          </a:p>
          <a:p>
            <a:pPr marL="0" indent="0">
              <a:buNone/>
            </a:pPr>
            <a:endParaRPr lang="en-NZ" dirty="0">
              <a:solidFill>
                <a:schemeClr val="tx1">
                  <a:lumMod val="75000"/>
                </a:schemeClr>
              </a:solidFill>
              <a:latin typeface="Calibri" panose="020F0502020204030204" pitchFamily="34" charset="0"/>
            </a:endParaRPr>
          </a:p>
          <a:p>
            <a:pPr marL="0" indent="0">
              <a:buNone/>
            </a:pPr>
            <a:endParaRPr lang="en-NZ" dirty="0">
              <a:solidFill>
                <a:schemeClr val="tx1">
                  <a:lumMod val="75000"/>
                </a:schemeClr>
              </a:solidFill>
              <a:latin typeface="Calibri" panose="020F0502020204030204" pitchFamily="34" charset="0"/>
            </a:endParaRPr>
          </a:p>
        </p:txBody>
      </p:sp>
      <p:cxnSp>
        <p:nvCxnSpPr>
          <p:cNvPr id="10" name="Straight Connector 9"/>
          <p:cNvCxnSpPr/>
          <p:nvPr/>
        </p:nvCxnSpPr>
        <p:spPr>
          <a:xfrm>
            <a:off x="616564" y="5005790"/>
            <a:ext cx="3600400" cy="0"/>
          </a:xfrm>
          <a:prstGeom prst="line">
            <a:avLst/>
          </a:prstGeom>
          <a:ln w="12700">
            <a:solidFill>
              <a:srgbClr val="B3B3B3"/>
            </a:solidFill>
          </a:ln>
        </p:spPr>
        <p:style>
          <a:lnRef idx="1">
            <a:schemeClr val="accent1"/>
          </a:lnRef>
          <a:fillRef idx="0">
            <a:schemeClr val="accent1"/>
          </a:fillRef>
          <a:effectRef idx="0">
            <a:schemeClr val="accent1"/>
          </a:effectRef>
          <a:fontRef idx="minor">
            <a:schemeClr val="tx1"/>
          </a:fontRef>
        </p:style>
      </p:cxnSp>
      <p:grpSp>
        <p:nvGrpSpPr>
          <p:cNvPr id="3" name="Group 2"/>
          <p:cNvGrpSpPr/>
          <p:nvPr/>
        </p:nvGrpSpPr>
        <p:grpSpPr>
          <a:xfrm>
            <a:off x="525821" y="5195725"/>
            <a:ext cx="4073510" cy="897571"/>
            <a:chOff x="648318" y="5206644"/>
            <a:chExt cx="3744415" cy="897571"/>
          </a:xfrm>
        </p:grpSpPr>
        <p:sp>
          <p:nvSpPr>
            <p:cNvPr id="9" name="Title 1"/>
            <p:cNvSpPr txBox="1">
              <a:spLocks/>
            </p:cNvSpPr>
            <p:nvPr/>
          </p:nvSpPr>
          <p:spPr>
            <a:xfrm>
              <a:off x="669295" y="5206644"/>
              <a:ext cx="3600400" cy="288032"/>
            </a:xfrm>
            <a:prstGeom prst="rect">
              <a:avLst/>
            </a:prstGeom>
          </p:spPr>
          <p:txBody>
            <a:bodyPr/>
            <a:lstStyle>
              <a:lvl1pPr algn="l" defTabSz="685983" rtl="0" eaLnBrk="1" latinLnBrk="0" hangingPunct="1">
                <a:lnSpc>
                  <a:spcPct val="90000"/>
                </a:lnSpc>
                <a:spcBef>
                  <a:spcPct val="0"/>
                </a:spcBef>
                <a:buNone/>
                <a:defRPr sz="3001" kern="1200" cap="all" baseline="0">
                  <a:solidFill>
                    <a:schemeClr val="tx1">
                      <a:lumMod val="50000"/>
                    </a:schemeClr>
                  </a:solidFill>
                  <a:latin typeface="+mj-lt"/>
                  <a:ea typeface="+mj-ea"/>
                  <a:cs typeface="+mj-cs"/>
                </a:defRPr>
              </a:lvl1pPr>
            </a:lstStyle>
            <a:p>
              <a:r>
                <a:rPr lang="en-NZ" sz="2000" cap="none" dirty="0">
                  <a:latin typeface="Franklin Gothic Medium" panose="020B0603020102020204" pitchFamily="34" charset="0"/>
                </a:rPr>
                <a:t>COMMISSION $</a:t>
              </a:r>
            </a:p>
          </p:txBody>
        </p:sp>
        <p:sp>
          <p:nvSpPr>
            <p:cNvPr id="11" name="Subtitle 2"/>
            <p:cNvSpPr txBox="1">
              <a:spLocks/>
            </p:cNvSpPr>
            <p:nvPr/>
          </p:nvSpPr>
          <p:spPr>
            <a:xfrm>
              <a:off x="648318" y="5602118"/>
              <a:ext cx="3744415" cy="502097"/>
            </a:xfrm>
            <a:prstGeom prst="rect">
              <a:avLst/>
            </a:prstGeom>
          </p:spPr>
          <p:txBody>
            <a:bodyPr>
              <a:noAutofit/>
            </a:bodyPr>
            <a:lstStyle>
              <a:lvl1pPr marL="205795" indent="-171496" algn="l" defTabSz="685983" rtl="0" eaLnBrk="1" latinLnBrk="0" hangingPunct="1">
                <a:lnSpc>
                  <a:spcPct val="90000"/>
                </a:lnSpc>
                <a:spcBef>
                  <a:spcPts val="1350"/>
                </a:spcBef>
                <a:buClr>
                  <a:schemeClr val="tx1"/>
                </a:buClr>
                <a:buSzPct val="80000"/>
                <a:buFont typeface="Arial" pitchFamily="34" charset="0"/>
                <a:buChar char="•"/>
                <a:defRPr sz="1800" kern="1200">
                  <a:solidFill>
                    <a:schemeClr val="tx1"/>
                  </a:solidFill>
                  <a:latin typeface="+mn-lt"/>
                  <a:ea typeface="+mn-ea"/>
                  <a:cs typeface="+mn-cs"/>
                </a:defRPr>
              </a:lvl1pPr>
              <a:lvl2pPr marL="377291" indent="-171496" algn="l" defTabSz="685983" rtl="0" eaLnBrk="1" latinLnBrk="0" hangingPunct="1">
                <a:lnSpc>
                  <a:spcPct val="90000"/>
                </a:lnSpc>
                <a:spcBef>
                  <a:spcPts val="450"/>
                </a:spcBef>
                <a:buClr>
                  <a:schemeClr val="tx1"/>
                </a:buClr>
                <a:buSzPct val="80000"/>
                <a:buFont typeface="Arial" pitchFamily="34" charset="0"/>
                <a:buChar char="•"/>
                <a:defRPr sz="1500" kern="1200">
                  <a:solidFill>
                    <a:schemeClr val="tx1"/>
                  </a:solidFill>
                  <a:latin typeface="+mn-lt"/>
                  <a:ea typeface="+mn-ea"/>
                  <a:cs typeface="+mn-cs"/>
                </a:defRPr>
              </a:lvl2pPr>
              <a:lvl3pPr marL="548786" indent="-171496" algn="l" defTabSz="685983" rtl="0" eaLnBrk="1" latinLnBrk="0" hangingPunct="1">
                <a:lnSpc>
                  <a:spcPct val="90000"/>
                </a:lnSpc>
                <a:spcBef>
                  <a:spcPts val="450"/>
                </a:spcBef>
                <a:buClr>
                  <a:schemeClr val="tx1"/>
                </a:buClr>
                <a:buSzPct val="80000"/>
                <a:buFont typeface="Arial" pitchFamily="34" charset="0"/>
                <a:buChar char="•"/>
                <a:defRPr sz="1350" kern="1200">
                  <a:solidFill>
                    <a:schemeClr val="tx1"/>
                  </a:solidFill>
                  <a:latin typeface="+mn-lt"/>
                  <a:ea typeface="+mn-ea"/>
                  <a:cs typeface="+mn-cs"/>
                </a:defRPr>
              </a:lvl3pPr>
              <a:lvl4pPr marL="720282" indent="-171496" algn="l" defTabSz="685983" rtl="0" eaLnBrk="1" latinLnBrk="0" hangingPunct="1">
                <a:lnSpc>
                  <a:spcPct val="90000"/>
                </a:lnSpc>
                <a:spcBef>
                  <a:spcPts val="450"/>
                </a:spcBef>
                <a:buClr>
                  <a:schemeClr val="tx1"/>
                </a:buClr>
                <a:buSzPct val="80000"/>
                <a:buFont typeface="Arial" pitchFamily="34" charset="0"/>
                <a:buChar char="•"/>
                <a:defRPr sz="1200" kern="1200">
                  <a:solidFill>
                    <a:schemeClr val="tx1"/>
                  </a:solidFill>
                  <a:latin typeface="+mn-lt"/>
                  <a:ea typeface="+mn-ea"/>
                  <a:cs typeface="+mn-cs"/>
                </a:defRPr>
              </a:lvl4pPr>
              <a:lvl5pPr marL="891778" indent="-171496" algn="l" defTabSz="685983" rtl="0" eaLnBrk="1" latinLnBrk="0" hangingPunct="1">
                <a:lnSpc>
                  <a:spcPct val="90000"/>
                </a:lnSpc>
                <a:spcBef>
                  <a:spcPts val="450"/>
                </a:spcBef>
                <a:buClr>
                  <a:schemeClr val="tx1"/>
                </a:buClr>
                <a:buSzPct val="80000"/>
                <a:buFont typeface="Arial" pitchFamily="34" charset="0"/>
                <a:buChar char="•"/>
                <a:defRPr sz="1200" kern="1200">
                  <a:solidFill>
                    <a:schemeClr val="tx1"/>
                  </a:solidFill>
                  <a:latin typeface="+mn-lt"/>
                  <a:ea typeface="+mn-ea"/>
                  <a:cs typeface="+mn-cs"/>
                </a:defRPr>
              </a:lvl5pPr>
              <a:lvl6pPr marL="1063273" indent="-171496" algn="l" defTabSz="685983" rtl="0" eaLnBrk="1" latinLnBrk="0" hangingPunct="1">
                <a:spcBef>
                  <a:spcPts val="450"/>
                </a:spcBef>
                <a:buSzPct val="80000"/>
                <a:buFont typeface="Arial" pitchFamily="34" charset="0"/>
                <a:buChar char="•"/>
                <a:defRPr sz="1200" kern="1200">
                  <a:solidFill>
                    <a:schemeClr val="tx1"/>
                  </a:solidFill>
                  <a:latin typeface="+mn-lt"/>
                  <a:ea typeface="+mn-ea"/>
                  <a:cs typeface="+mn-cs"/>
                </a:defRPr>
              </a:lvl6pPr>
              <a:lvl7pPr marL="1234769" indent="-171496" algn="l" defTabSz="685983" rtl="0" eaLnBrk="1" latinLnBrk="0" hangingPunct="1">
                <a:spcBef>
                  <a:spcPts val="450"/>
                </a:spcBef>
                <a:buSzPct val="80000"/>
                <a:buFont typeface="Arial" pitchFamily="34" charset="0"/>
                <a:buChar char="•"/>
                <a:defRPr sz="1200" kern="1200">
                  <a:solidFill>
                    <a:schemeClr val="tx1"/>
                  </a:solidFill>
                  <a:latin typeface="+mn-lt"/>
                  <a:ea typeface="+mn-ea"/>
                  <a:cs typeface="+mn-cs"/>
                </a:defRPr>
              </a:lvl7pPr>
              <a:lvl8pPr marL="1406265" indent="-171496" algn="l" defTabSz="685983" rtl="0" eaLnBrk="1" latinLnBrk="0" hangingPunct="1">
                <a:spcBef>
                  <a:spcPts val="450"/>
                </a:spcBef>
                <a:buSzPct val="80000"/>
                <a:buFont typeface="Arial" pitchFamily="34" charset="0"/>
                <a:buChar char="•"/>
                <a:defRPr sz="1200" kern="1200">
                  <a:solidFill>
                    <a:schemeClr val="tx1"/>
                  </a:solidFill>
                  <a:latin typeface="+mn-lt"/>
                  <a:ea typeface="+mn-ea"/>
                  <a:cs typeface="+mn-cs"/>
                </a:defRPr>
              </a:lvl8pPr>
              <a:lvl9pPr marL="1577761" indent="-171496" algn="l" defTabSz="685983" rtl="0" eaLnBrk="1" latinLnBrk="0" hangingPunct="1">
                <a:spcBef>
                  <a:spcPts val="450"/>
                </a:spcBef>
                <a:buSzPct val="80000"/>
                <a:buFont typeface="Arial" pitchFamily="34" charset="0"/>
                <a:buChar char="•"/>
                <a:defRPr sz="1200" kern="1200" baseline="0">
                  <a:solidFill>
                    <a:schemeClr val="tx1"/>
                  </a:solidFill>
                  <a:latin typeface="+mn-lt"/>
                  <a:ea typeface="+mn-ea"/>
                  <a:cs typeface="+mn-cs"/>
                </a:defRPr>
              </a:lvl9pPr>
            </a:lstStyle>
            <a:p>
              <a:pPr marL="0" indent="0">
                <a:buNone/>
              </a:pPr>
              <a:r>
                <a:rPr lang="en-NZ" sz="1600" dirty="0">
                  <a:solidFill>
                    <a:schemeClr val="tx1">
                      <a:lumMod val="75000"/>
                    </a:schemeClr>
                  </a:solidFill>
                  <a:latin typeface="Calibri" panose="020F0502020204030204" pitchFamily="34" charset="0"/>
                </a:rPr>
                <a:t>Commission is only paid when the sale is made</a:t>
              </a:r>
            </a:p>
          </p:txBody>
        </p:sp>
      </p:grpSp>
      <p:sp>
        <p:nvSpPr>
          <p:cNvPr id="17" name="Subtitle 2"/>
          <p:cNvSpPr txBox="1">
            <a:spLocks/>
          </p:cNvSpPr>
          <p:nvPr/>
        </p:nvSpPr>
        <p:spPr>
          <a:xfrm>
            <a:off x="594616" y="3550304"/>
            <a:ext cx="4824958" cy="289990"/>
          </a:xfrm>
          <a:prstGeom prst="rect">
            <a:avLst/>
          </a:prstGeom>
        </p:spPr>
        <p:txBody>
          <a:bodyPr>
            <a:noAutofit/>
          </a:bodyPr>
          <a:lstStyle>
            <a:lvl1pPr marL="205795" indent="-171496" algn="l" defTabSz="685983" rtl="0" eaLnBrk="1" latinLnBrk="0" hangingPunct="1">
              <a:lnSpc>
                <a:spcPct val="90000"/>
              </a:lnSpc>
              <a:spcBef>
                <a:spcPts val="1350"/>
              </a:spcBef>
              <a:buClr>
                <a:schemeClr val="tx1"/>
              </a:buClr>
              <a:buSzPct val="80000"/>
              <a:buFont typeface="Arial" pitchFamily="34" charset="0"/>
              <a:buChar char="•"/>
              <a:defRPr sz="1800" kern="1200">
                <a:solidFill>
                  <a:schemeClr val="tx1"/>
                </a:solidFill>
                <a:latin typeface="+mn-lt"/>
                <a:ea typeface="+mn-ea"/>
                <a:cs typeface="+mn-cs"/>
              </a:defRPr>
            </a:lvl1pPr>
            <a:lvl2pPr marL="377291" indent="-171496" algn="l" defTabSz="685983" rtl="0" eaLnBrk="1" latinLnBrk="0" hangingPunct="1">
              <a:lnSpc>
                <a:spcPct val="90000"/>
              </a:lnSpc>
              <a:spcBef>
                <a:spcPts val="450"/>
              </a:spcBef>
              <a:buClr>
                <a:schemeClr val="tx1"/>
              </a:buClr>
              <a:buSzPct val="80000"/>
              <a:buFont typeface="Arial" pitchFamily="34" charset="0"/>
              <a:buChar char="•"/>
              <a:defRPr sz="1500" kern="1200">
                <a:solidFill>
                  <a:schemeClr val="tx1"/>
                </a:solidFill>
                <a:latin typeface="+mn-lt"/>
                <a:ea typeface="+mn-ea"/>
                <a:cs typeface="+mn-cs"/>
              </a:defRPr>
            </a:lvl2pPr>
            <a:lvl3pPr marL="548786" indent="-171496" algn="l" defTabSz="685983" rtl="0" eaLnBrk="1" latinLnBrk="0" hangingPunct="1">
              <a:lnSpc>
                <a:spcPct val="90000"/>
              </a:lnSpc>
              <a:spcBef>
                <a:spcPts val="450"/>
              </a:spcBef>
              <a:buClr>
                <a:schemeClr val="tx1"/>
              </a:buClr>
              <a:buSzPct val="80000"/>
              <a:buFont typeface="Arial" pitchFamily="34" charset="0"/>
              <a:buChar char="•"/>
              <a:defRPr sz="1350" kern="1200">
                <a:solidFill>
                  <a:schemeClr val="tx1"/>
                </a:solidFill>
                <a:latin typeface="+mn-lt"/>
                <a:ea typeface="+mn-ea"/>
                <a:cs typeface="+mn-cs"/>
              </a:defRPr>
            </a:lvl3pPr>
            <a:lvl4pPr marL="720282" indent="-171496" algn="l" defTabSz="685983" rtl="0" eaLnBrk="1" latinLnBrk="0" hangingPunct="1">
              <a:lnSpc>
                <a:spcPct val="90000"/>
              </a:lnSpc>
              <a:spcBef>
                <a:spcPts val="450"/>
              </a:spcBef>
              <a:buClr>
                <a:schemeClr val="tx1"/>
              </a:buClr>
              <a:buSzPct val="80000"/>
              <a:buFont typeface="Arial" pitchFamily="34" charset="0"/>
              <a:buChar char="•"/>
              <a:defRPr sz="1200" kern="1200">
                <a:solidFill>
                  <a:schemeClr val="tx1"/>
                </a:solidFill>
                <a:latin typeface="+mn-lt"/>
                <a:ea typeface="+mn-ea"/>
                <a:cs typeface="+mn-cs"/>
              </a:defRPr>
            </a:lvl4pPr>
            <a:lvl5pPr marL="891778" indent="-171496" algn="l" defTabSz="685983" rtl="0" eaLnBrk="1" latinLnBrk="0" hangingPunct="1">
              <a:lnSpc>
                <a:spcPct val="90000"/>
              </a:lnSpc>
              <a:spcBef>
                <a:spcPts val="450"/>
              </a:spcBef>
              <a:buClr>
                <a:schemeClr val="tx1"/>
              </a:buClr>
              <a:buSzPct val="80000"/>
              <a:buFont typeface="Arial" pitchFamily="34" charset="0"/>
              <a:buChar char="•"/>
              <a:defRPr sz="1200" kern="1200">
                <a:solidFill>
                  <a:schemeClr val="tx1"/>
                </a:solidFill>
                <a:latin typeface="+mn-lt"/>
                <a:ea typeface="+mn-ea"/>
                <a:cs typeface="+mn-cs"/>
              </a:defRPr>
            </a:lvl5pPr>
            <a:lvl6pPr marL="1063273" indent="-171496" algn="l" defTabSz="685983" rtl="0" eaLnBrk="1" latinLnBrk="0" hangingPunct="1">
              <a:spcBef>
                <a:spcPts val="450"/>
              </a:spcBef>
              <a:buSzPct val="80000"/>
              <a:buFont typeface="Arial" pitchFamily="34" charset="0"/>
              <a:buChar char="•"/>
              <a:defRPr sz="1200" kern="1200">
                <a:solidFill>
                  <a:schemeClr val="tx1"/>
                </a:solidFill>
                <a:latin typeface="+mn-lt"/>
                <a:ea typeface="+mn-ea"/>
                <a:cs typeface="+mn-cs"/>
              </a:defRPr>
            </a:lvl6pPr>
            <a:lvl7pPr marL="1234769" indent="-171496" algn="l" defTabSz="685983" rtl="0" eaLnBrk="1" latinLnBrk="0" hangingPunct="1">
              <a:spcBef>
                <a:spcPts val="450"/>
              </a:spcBef>
              <a:buSzPct val="80000"/>
              <a:buFont typeface="Arial" pitchFamily="34" charset="0"/>
              <a:buChar char="•"/>
              <a:defRPr sz="1200" kern="1200">
                <a:solidFill>
                  <a:schemeClr val="tx1"/>
                </a:solidFill>
                <a:latin typeface="+mn-lt"/>
                <a:ea typeface="+mn-ea"/>
                <a:cs typeface="+mn-cs"/>
              </a:defRPr>
            </a:lvl7pPr>
            <a:lvl8pPr marL="1406265" indent="-171496" algn="l" defTabSz="685983" rtl="0" eaLnBrk="1" latinLnBrk="0" hangingPunct="1">
              <a:spcBef>
                <a:spcPts val="450"/>
              </a:spcBef>
              <a:buSzPct val="80000"/>
              <a:buFont typeface="Arial" pitchFamily="34" charset="0"/>
              <a:buChar char="•"/>
              <a:defRPr sz="1200" kern="1200">
                <a:solidFill>
                  <a:schemeClr val="tx1"/>
                </a:solidFill>
                <a:latin typeface="+mn-lt"/>
                <a:ea typeface="+mn-ea"/>
                <a:cs typeface="+mn-cs"/>
              </a:defRPr>
            </a:lvl8pPr>
            <a:lvl9pPr marL="1577761" indent="-171496" algn="l" defTabSz="685983" rtl="0" eaLnBrk="1" latinLnBrk="0" hangingPunct="1">
              <a:spcBef>
                <a:spcPts val="450"/>
              </a:spcBef>
              <a:buSzPct val="80000"/>
              <a:buFont typeface="Arial" pitchFamily="34" charset="0"/>
              <a:buChar char="•"/>
              <a:defRPr sz="1200" kern="1200" baseline="0">
                <a:solidFill>
                  <a:schemeClr val="tx1"/>
                </a:solidFill>
                <a:latin typeface="+mn-lt"/>
                <a:ea typeface="+mn-ea"/>
                <a:cs typeface="+mn-cs"/>
              </a:defRPr>
            </a:lvl9pPr>
          </a:lstStyle>
          <a:p>
            <a:pPr marL="0" indent="0">
              <a:buNone/>
            </a:pPr>
            <a:r>
              <a:rPr lang="en-NZ" sz="1600" dirty="0">
                <a:solidFill>
                  <a:schemeClr val="tx1">
                    <a:lumMod val="75000"/>
                  </a:schemeClr>
                </a:solidFill>
                <a:latin typeface="Calibri" panose="020F0502020204030204" pitchFamily="34" charset="0"/>
              </a:rPr>
              <a:t>Same day turnaround for booking/quote requests</a:t>
            </a:r>
          </a:p>
        </p:txBody>
      </p:sp>
      <p:sp>
        <p:nvSpPr>
          <p:cNvPr id="18" name="Subtitle 2"/>
          <p:cNvSpPr txBox="1">
            <a:spLocks/>
          </p:cNvSpPr>
          <p:nvPr/>
        </p:nvSpPr>
        <p:spPr>
          <a:xfrm>
            <a:off x="594616" y="3926101"/>
            <a:ext cx="4096956" cy="1040693"/>
          </a:xfrm>
          <a:prstGeom prst="rect">
            <a:avLst/>
          </a:prstGeom>
        </p:spPr>
        <p:txBody>
          <a:bodyPr>
            <a:noAutofit/>
          </a:bodyPr>
          <a:lstStyle>
            <a:lvl1pPr marL="205795" indent="-171496" algn="l" defTabSz="685983" rtl="0" eaLnBrk="1" latinLnBrk="0" hangingPunct="1">
              <a:lnSpc>
                <a:spcPct val="90000"/>
              </a:lnSpc>
              <a:spcBef>
                <a:spcPts val="1350"/>
              </a:spcBef>
              <a:buClr>
                <a:schemeClr val="tx1"/>
              </a:buClr>
              <a:buSzPct val="80000"/>
              <a:buFont typeface="Arial" pitchFamily="34" charset="0"/>
              <a:buChar char="•"/>
              <a:defRPr sz="1800" kern="1200">
                <a:solidFill>
                  <a:schemeClr val="tx1"/>
                </a:solidFill>
                <a:latin typeface="+mn-lt"/>
                <a:ea typeface="+mn-ea"/>
                <a:cs typeface="+mn-cs"/>
              </a:defRPr>
            </a:lvl1pPr>
            <a:lvl2pPr marL="377291" indent="-171496" algn="l" defTabSz="685983" rtl="0" eaLnBrk="1" latinLnBrk="0" hangingPunct="1">
              <a:lnSpc>
                <a:spcPct val="90000"/>
              </a:lnSpc>
              <a:spcBef>
                <a:spcPts val="450"/>
              </a:spcBef>
              <a:buClr>
                <a:schemeClr val="tx1"/>
              </a:buClr>
              <a:buSzPct val="80000"/>
              <a:buFont typeface="Arial" pitchFamily="34" charset="0"/>
              <a:buChar char="•"/>
              <a:defRPr sz="1500" kern="1200">
                <a:solidFill>
                  <a:schemeClr val="tx1"/>
                </a:solidFill>
                <a:latin typeface="+mn-lt"/>
                <a:ea typeface="+mn-ea"/>
                <a:cs typeface="+mn-cs"/>
              </a:defRPr>
            </a:lvl2pPr>
            <a:lvl3pPr marL="548786" indent="-171496" algn="l" defTabSz="685983" rtl="0" eaLnBrk="1" latinLnBrk="0" hangingPunct="1">
              <a:lnSpc>
                <a:spcPct val="90000"/>
              </a:lnSpc>
              <a:spcBef>
                <a:spcPts val="450"/>
              </a:spcBef>
              <a:buClr>
                <a:schemeClr val="tx1"/>
              </a:buClr>
              <a:buSzPct val="80000"/>
              <a:buFont typeface="Arial" pitchFamily="34" charset="0"/>
              <a:buChar char="•"/>
              <a:defRPr sz="1350" kern="1200">
                <a:solidFill>
                  <a:schemeClr val="tx1"/>
                </a:solidFill>
                <a:latin typeface="+mn-lt"/>
                <a:ea typeface="+mn-ea"/>
                <a:cs typeface="+mn-cs"/>
              </a:defRPr>
            </a:lvl3pPr>
            <a:lvl4pPr marL="720282" indent="-171496" algn="l" defTabSz="685983" rtl="0" eaLnBrk="1" latinLnBrk="0" hangingPunct="1">
              <a:lnSpc>
                <a:spcPct val="90000"/>
              </a:lnSpc>
              <a:spcBef>
                <a:spcPts val="450"/>
              </a:spcBef>
              <a:buClr>
                <a:schemeClr val="tx1"/>
              </a:buClr>
              <a:buSzPct val="80000"/>
              <a:buFont typeface="Arial" pitchFamily="34" charset="0"/>
              <a:buChar char="•"/>
              <a:defRPr sz="1200" kern="1200">
                <a:solidFill>
                  <a:schemeClr val="tx1"/>
                </a:solidFill>
                <a:latin typeface="+mn-lt"/>
                <a:ea typeface="+mn-ea"/>
                <a:cs typeface="+mn-cs"/>
              </a:defRPr>
            </a:lvl4pPr>
            <a:lvl5pPr marL="891778" indent="-171496" algn="l" defTabSz="685983" rtl="0" eaLnBrk="1" latinLnBrk="0" hangingPunct="1">
              <a:lnSpc>
                <a:spcPct val="90000"/>
              </a:lnSpc>
              <a:spcBef>
                <a:spcPts val="450"/>
              </a:spcBef>
              <a:buClr>
                <a:schemeClr val="tx1"/>
              </a:buClr>
              <a:buSzPct val="80000"/>
              <a:buFont typeface="Arial" pitchFamily="34" charset="0"/>
              <a:buChar char="•"/>
              <a:defRPr sz="1200" kern="1200">
                <a:solidFill>
                  <a:schemeClr val="tx1"/>
                </a:solidFill>
                <a:latin typeface="+mn-lt"/>
                <a:ea typeface="+mn-ea"/>
                <a:cs typeface="+mn-cs"/>
              </a:defRPr>
            </a:lvl5pPr>
            <a:lvl6pPr marL="1063273" indent="-171496" algn="l" defTabSz="685983" rtl="0" eaLnBrk="1" latinLnBrk="0" hangingPunct="1">
              <a:spcBef>
                <a:spcPts val="450"/>
              </a:spcBef>
              <a:buSzPct val="80000"/>
              <a:buFont typeface="Arial" pitchFamily="34" charset="0"/>
              <a:buChar char="•"/>
              <a:defRPr sz="1200" kern="1200">
                <a:solidFill>
                  <a:schemeClr val="tx1"/>
                </a:solidFill>
                <a:latin typeface="+mn-lt"/>
                <a:ea typeface="+mn-ea"/>
                <a:cs typeface="+mn-cs"/>
              </a:defRPr>
            </a:lvl6pPr>
            <a:lvl7pPr marL="1234769" indent="-171496" algn="l" defTabSz="685983" rtl="0" eaLnBrk="1" latinLnBrk="0" hangingPunct="1">
              <a:spcBef>
                <a:spcPts val="450"/>
              </a:spcBef>
              <a:buSzPct val="80000"/>
              <a:buFont typeface="Arial" pitchFamily="34" charset="0"/>
              <a:buChar char="•"/>
              <a:defRPr sz="1200" kern="1200">
                <a:solidFill>
                  <a:schemeClr val="tx1"/>
                </a:solidFill>
                <a:latin typeface="+mn-lt"/>
                <a:ea typeface="+mn-ea"/>
                <a:cs typeface="+mn-cs"/>
              </a:defRPr>
            </a:lvl7pPr>
            <a:lvl8pPr marL="1406265" indent="-171496" algn="l" defTabSz="685983" rtl="0" eaLnBrk="1" latinLnBrk="0" hangingPunct="1">
              <a:spcBef>
                <a:spcPts val="450"/>
              </a:spcBef>
              <a:buSzPct val="80000"/>
              <a:buFont typeface="Arial" pitchFamily="34" charset="0"/>
              <a:buChar char="•"/>
              <a:defRPr sz="1200" kern="1200">
                <a:solidFill>
                  <a:schemeClr val="tx1"/>
                </a:solidFill>
                <a:latin typeface="+mn-lt"/>
                <a:ea typeface="+mn-ea"/>
                <a:cs typeface="+mn-cs"/>
              </a:defRPr>
            </a:lvl8pPr>
            <a:lvl9pPr marL="1577761" indent="-171496" algn="l" defTabSz="685983" rtl="0" eaLnBrk="1" latinLnBrk="0" hangingPunct="1">
              <a:spcBef>
                <a:spcPts val="450"/>
              </a:spcBef>
              <a:buSzPct val="80000"/>
              <a:buFont typeface="Arial" pitchFamily="34" charset="0"/>
              <a:buChar char="•"/>
              <a:defRPr sz="1200" kern="1200" baseline="0">
                <a:solidFill>
                  <a:schemeClr val="tx1"/>
                </a:solidFill>
                <a:latin typeface="+mn-lt"/>
                <a:ea typeface="+mn-ea"/>
                <a:cs typeface="+mn-cs"/>
              </a:defRPr>
            </a:lvl9pPr>
          </a:lstStyle>
          <a:p>
            <a:pPr marL="0" indent="0">
              <a:buNone/>
            </a:pPr>
            <a:r>
              <a:rPr lang="en-NZ" sz="1600" dirty="0">
                <a:solidFill>
                  <a:schemeClr val="tx1">
                    <a:lumMod val="75000"/>
                  </a:schemeClr>
                </a:solidFill>
                <a:latin typeface="Calibri" panose="020F0502020204030204" pitchFamily="34" charset="0"/>
              </a:rPr>
              <a:t>Be proactive in providing solutions to adapt products for different markets  </a:t>
            </a:r>
          </a:p>
          <a:p>
            <a:pPr marL="0" indent="0">
              <a:buNone/>
            </a:pPr>
            <a:r>
              <a:rPr lang="en-NZ" sz="1600" dirty="0" err="1">
                <a:solidFill>
                  <a:schemeClr val="tx1">
                    <a:lumMod val="75000"/>
                  </a:schemeClr>
                </a:solidFill>
                <a:latin typeface="Calibri" panose="020F0502020204030204" pitchFamily="34" charset="0"/>
              </a:rPr>
              <a:t>Qualmark</a:t>
            </a:r>
            <a:r>
              <a:rPr lang="en-NZ" sz="1600" dirty="0">
                <a:solidFill>
                  <a:schemeClr val="tx1">
                    <a:lumMod val="75000"/>
                  </a:schemeClr>
                </a:solidFill>
                <a:latin typeface="Calibri" panose="020F0502020204030204" pitchFamily="34" charset="0"/>
              </a:rPr>
              <a:t> businesses preferred</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20000" y="0"/>
            <a:ext cx="4865065" cy="6858000"/>
          </a:xfrm>
          <a:prstGeom prst="rect">
            <a:avLst/>
          </a:prstGeom>
        </p:spPr>
      </p:pic>
      <p:sp>
        <p:nvSpPr>
          <p:cNvPr id="14" name="Subtitle 2"/>
          <p:cNvSpPr txBox="1">
            <a:spLocks/>
          </p:cNvSpPr>
          <p:nvPr/>
        </p:nvSpPr>
        <p:spPr>
          <a:xfrm>
            <a:off x="616564" y="2468027"/>
            <a:ext cx="3744415" cy="506089"/>
          </a:xfrm>
          <a:prstGeom prst="rect">
            <a:avLst/>
          </a:prstGeom>
        </p:spPr>
        <p:txBody>
          <a:bodyPr>
            <a:noAutofit/>
          </a:bodyPr>
          <a:lstStyle>
            <a:lvl1pPr marL="205795" indent="-171496" algn="l" defTabSz="685983" rtl="0" eaLnBrk="1" latinLnBrk="0" hangingPunct="1">
              <a:lnSpc>
                <a:spcPct val="90000"/>
              </a:lnSpc>
              <a:spcBef>
                <a:spcPts val="1350"/>
              </a:spcBef>
              <a:buClr>
                <a:schemeClr val="tx1"/>
              </a:buClr>
              <a:buSzPct val="80000"/>
              <a:buFont typeface="Arial" pitchFamily="34" charset="0"/>
              <a:buChar char="•"/>
              <a:defRPr sz="1800" kern="1200">
                <a:solidFill>
                  <a:schemeClr val="tx1"/>
                </a:solidFill>
                <a:latin typeface="+mn-lt"/>
                <a:ea typeface="+mn-ea"/>
                <a:cs typeface="+mn-cs"/>
              </a:defRPr>
            </a:lvl1pPr>
            <a:lvl2pPr marL="377291" indent="-171496" algn="l" defTabSz="685983" rtl="0" eaLnBrk="1" latinLnBrk="0" hangingPunct="1">
              <a:lnSpc>
                <a:spcPct val="90000"/>
              </a:lnSpc>
              <a:spcBef>
                <a:spcPts val="450"/>
              </a:spcBef>
              <a:buClr>
                <a:schemeClr val="tx1"/>
              </a:buClr>
              <a:buSzPct val="80000"/>
              <a:buFont typeface="Arial" pitchFamily="34" charset="0"/>
              <a:buChar char="•"/>
              <a:defRPr sz="1500" kern="1200">
                <a:solidFill>
                  <a:schemeClr val="tx1"/>
                </a:solidFill>
                <a:latin typeface="+mn-lt"/>
                <a:ea typeface="+mn-ea"/>
                <a:cs typeface="+mn-cs"/>
              </a:defRPr>
            </a:lvl2pPr>
            <a:lvl3pPr marL="548786" indent="-171496" algn="l" defTabSz="685983" rtl="0" eaLnBrk="1" latinLnBrk="0" hangingPunct="1">
              <a:lnSpc>
                <a:spcPct val="90000"/>
              </a:lnSpc>
              <a:spcBef>
                <a:spcPts val="450"/>
              </a:spcBef>
              <a:buClr>
                <a:schemeClr val="tx1"/>
              </a:buClr>
              <a:buSzPct val="80000"/>
              <a:buFont typeface="Arial" pitchFamily="34" charset="0"/>
              <a:buChar char="•"/>
              <a:defRPr sz="1350" kern="1200">
                <a:solidFill>
                  <a:schemeClr val="tx1"/>
                </a:solidFill>
                <a:latin typeface="+mn-lt"/>
                <a:ea typeface="+mn-ea"/>
                <a:cs typeface="+mn-cs"/>
              </a:defRPr>
            </a:lvl3pPr>
            <a:lvl4pPr marL="720282" indent="-171496" algn="l" defTabSz="685983" rtl="0" eaLnBrk="1" latinLnBrk="0" hangingPunct="1">
              <a:lnSpc>
                <a:spcPct val="90000"/>
              </a:lnSpc>
              <a:spcBef>
                <a:spcPts val="450"/>
              </a:spcBef>
              <a:buClr>
                <a:schemeClr val="tx1"/>
              </a:buClr>
              <a:buSzPct val="80000"/>
              <a:buFont typeface="Arial" pitchFamily="34" charset="0"/>
              <a:buChar char="•"/>
              <a:defRPr sz="1200" kern="1200">
                <a:solidFill>
                  <a:schemeClr val="tx1"/>
                </a:solidFill>
                <a:latin typeface="+mn-lt"/>
                <a:ea typeface="+mn-ea"/>
                <a:cs typeface="+mn-cs"/>
              </a:defRPr>
            </a:lvl4pPr>
            <a:lvl5pPr marL="891778" indent="-171496" algn="l" defTabSz="685983" rtl="0" eaLnBrk="1" latinLnBrk="0" hangingPunct="1">
              <a:lnSpc>
                <a:spcPct val="90000"/>
              </a:lnSpc>
              <a:spcBef>
                <a:spcPts val="450"/>
              </a:spcBef>
              <a:buClr>
                <a:schemeClr val="tx1"/>
              </a:buClr>
              <a:buSzPct val="80000"/>
              <a:buFont typeface="Arial" pitchFamily="34" charset="0"/>
              <a:buChar char="•"/>
              <a:defRPr sz="1200" kern="1200">
                <a:solidFill>
                  <a:schemeClr val="tx1"/>
                </a:solidFill>
                <a:latin typeface="+mn-lt"/>
                <a:ea typeface="+mn-ea"/>
                <a:cs typeface="+mn-cs"/>
              </a:defRPr>
            </a:lvl5pPr>
            <a:lvl6pPr marL="1063273" indent="-171496" algn="l" defTabSz="685983" rtl="0" eaLnBrk="1" latinLnBrk="0" hangingPunct="1">
              <a:spcBef>
                <a:spcPts val="450"/>
              </a:spcBef>
              <a:buSzPct val="80000"/>
              <a:buFont typeface="Arial" pitchFamily="34" charset="0"/>
              <a:buChar char="•"/>
              <a:defRPr sz="1200" kern="1200">
                <a:solidFill>
                  <a:schemeClr val="tx1"/>
                </a:solidFill>
                <a:latin typeface="+mn-lt"/>
                <a:ea typeface="+mn-ea"/>
                <a:cs typeface="+mn-cs"/>
              </a:defRPr>
            </a:lvl6pPr>
            <a:lvl7pPr marL="1234769" indent="-171496" algn="l" defTabSz="685983" rtl="0" eaLnBrk="1" latinLnBrk="0" hangingPunct="1">
              <a:spcBef>
                <a:spcPts val="450"/>
              </a:spcBef>
              <a:buSzPct val="80000"/>
              <a:buFont typeface="Arial" pitchFamily="34" charset="0"/>
              <a:buChar char="•"/>
              <a:defRPr sz="1200" kern="1200">
                <a:solidFill>
                  <a:schemeClr val="tx1"/>
                </a:solidFill>
                <a:latin typeface="+mn-lt"/>
                <a:ea typeface="+mn-ea"/>
                <a:cs typeface="+mn-cs"/>
              </a:defRPr>
            </a:lvl7pPr>
            <a:lvl8pPr marL="1406265" indent="-171496" algn="l" defTabSz="685983" rtl="0" eaLnBrk="1" latinLnBrk="0" hangingPunct="1">
              <a:spcBef>
                <a:spcPts val="450"/>
              </a:spcBef>
              <a:buSzPct val="80000"/>
              <a:buFont typeface="Arial" pitchFamily="34" charset="0"/>
              <a:buChar char="•"/>
              <a:defRPr sz="1200" kern="1200">
                <a:solidFill>
                  <a:schemeClr val="tx1"/>
                </a:solidFill>
                <a:latin typeface="+mn-lt"/>
                <a:ea typeface="+mn-ea"/>
                <a:cs typeface="+mn-cs"/>
              </a:defRPr>
            </a:lvl8pPr>
            <a:lvl9pPr marL="1577761" indent="-171496" algn="l" defTabSz="685983" rtl="0" eaLnBrk="1" latinLnBrk="0" hangingPunct="1">
              <a:spcBef>
                <a:spcPts val="450"/>
              </a:spcBef>
              <a:buSzPct val="80000"/>
              <a:buFont typeface="Arial" pitchFamily="34" charset="0"/>
              <a:buChar char="•"/>
              <a:defRPr sz="1200" kern="1200" baseline="0">
                <a:solidFill>
                  <a:schemeClr val="tx1"/>
                </a:solidFill>
                <a:latin typeface="+mn-lt"/>
                <a:ea typeface="+mn-ea"/>
                <a:cs typeface="+mn-cs"/>
              </a:defRPr>
            </a:lvl9pPr>
          </a:lstStyle>
          <a:p>
            <a:pPr marL="0" indent="0">
              <a:buNone/>
            </a:pPr>
            <a:r>
              <a:rPr lang="en-NZ" sz="1600" dirty="0">
                <a:solidFill>
                  <a:schemeClr val="tx1">
                    <a:lumMod val="75000"/>
                  </a:schemeClr>
                </a:solidFill>
                <a:latin typeface="Calibri" panose="020F0502020204030204" pitchFamily="34" charset="0"/>
              </a:rPr>
              <a:t>Rates and terms and conditions needed 18 months in advance</a:t>
            </a:r>
          </a:p>
          <a:p>
            <a:pPr marL="0" indent="0">
              <a:buNone/>
            </a:pPr>
            <a:endParaRPr lang="en-NZ" dirty="0">
              <a:solidFill>
                <a:schemeClr val="tx1">
                  <a:lumMod val="75000"/>
                </a:schemeClr>
              </a:solidFill>
              <a:latin typeface="Calibri" panose="020F0502020204030204" pitchFamily="34" charset="0"/>
            </a:endParaRPr>
          </a:p>
        </p:txBody>
      </p:sp>
      <p:sp>
        <p:nvSpPr>
          <p:cNvPr id="4" name="TextBox 3"/>
          <p:cNvSpPr txBox="1"/>
          <p:nvPr/>
        </p:nvSpPr>
        <p:spPr>
          <a:xfrm>
            <a:off x="616564" y="2051789"/>
            <a:ext cx="2903864" cy="313932"/>
          </a:xfrm>
          <a:prstGeom prst="rect">
            <a:avLst/>
          </a:prstGeom>
          <a:noFill/>
        </p:spPr>
        <p:txBody>
          <a:bodyPr wrap="square" rtlCol="0">
            <a:spAutoFit/>
          </a:bodyPr>
          <a:lstStyle/>
          <a:p>
            <a:pPr>
              <a:lnSpc>
                <a:spcPct val="90000"/>
              </a:lnSpc>
            </a:pPr>
            <a:r>
              <a:rPr lang="en-NZ" sz="1600" dirty="0">
                <a:latin typeface="Calibri" panose="020F0502020204030204" pitchFamily="34" charset="0"/>
              </a:rPr>
              <a:t>Access to inventory</a:t>
            </a:r>
          </a:p>
        </p:txBody>
      </p:sp>
      <p:sp>
        <p:nvSpPr>
          <p:cNvPr id="5" name="TextBox 4"/>
          <p:cNvSpPr txBox="1"/>
          <p:nvPr/>
        </p:nvSpPr>
        <p:spPr>
          <a:xfrm>
            <a:off x="594616" y="3116242"/>
            <a:ext cx="3563690" cy="313932"/>
          </a:xfrm>
          <a:prstGeom prst="rect">
            <a:avLst/>
          </a:prstGeom>
          <a:noFill/>
        </p:spPr>
        <p:txBody>
          <a:bodyPr wrap="square" rtlCol="0">
            <a:spAutoFit/>
          </a:bodyPr>
          <a:lstStyle/>
          <a:p>
            <a:pPr>
              <a:lnSpc>
                <a:spcPct val="90000"/>
              </a:lnSpc>
            </a:pPr>
            <a:r>
              <a:rPr lang="en-NZ" sz="1600" dirty="0">
                <a:latin typeface="Calibri" panose="020F0502020204030204" pitchFamily="34" charset="0"/>
              </a:rPr>
              <a:t>Descriptive images and content  </a:t>
            </a:r>
          </a:p>
        </p:txBody>
      </p:sp>
    </p:spTree>
    <p:extLst>
      <p:ext uri="{BB962C8B-B14F-4D97-AF65-F5344CB8AC3E}">
        <p14:creationId xmlns:p14="http://schemas.microsoft.com/office/powerpoint/2010/main" val="33457972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597503" y="719524"/>
            <a:ext cx="4248472" cy="720080"/>
          </a:xfrm>
          <a:prstGeom prst="rect">
            <a:avLst/>
          </a:prstGeom>
        </p:spPr>
        <p:txBody>
          <a:bodyPr/>
          <a:lstStyle>
            <a:lvl1pPr algn="l" defTabSz="685983" rtl="0" eaLnBrk="1" latinLnBrk="0" hangingPunct="1">
              <a:lnSpc>
                <a:spcPct val="90000"/>
              </a:lnSpc>
              <a:spcBef>
                <a:spcPct val="0"/>
              </a:spcBef>
              <a:buNone/>
              <a:defRPr sz="3001" kern="1200" cap="all" baseline="0">
                <a:solidFill>
                  <a:schemeClr val="tx1">
                    <a:lumMod val="50000"/>
                  </a:schemeClr>
                </a:solidFill>
                <a:latin typeface="+mj-lt"/>
                <a:ea typeface="+mj-ea"/>
                <a:cs typeface="+mj-cs"/>
              </a:defRPr>
            </a:lvl1pPr>
          </a:lstStyle>
          <a:p>
            <a:r>
              <a:rPr lang="en-NZ" sz="2800" dirty="0">
                <a:solidFill>
                  <a:srgbClr val="545454">
                    <a:lumMod val="50000"/>
                  </a:srgbClr>
                </a:solidFill>
              </a:rPr>
              <a:t>And what should </a:t>
            </a:r>
          </a:p>
          <a:p>
            <a:r>
              <a:rPr lang="en-NZ" sz="2800" dirty="0">
                <a:solidFill>
                  <a:srgbClr val="545454">
                    <a:lumMod val="50000"/>
                  </a:srgbClr>
                </a:solidFill>
              </a:rPr>
              <a:t>you expect from ITO</a:t>
            </a:r>
            <a:r>
              <a:rPr lang="en-NZ" sz="2800" cap="none" dirty="0">
                <a:solidFill>
                  <a:srgbClr val="545454">
                    <a:lumMod val="50000"/>
                  </a:srgbClr>
                </a:solidFill>
              </a:rPr>
              <a:t>s </a:t>
            </a:r>
            <a:r>
              <a:rPr lang="en-NZ" sz="2800" dirty="0">
                <a:solidFill>
                  <a:srgbClr val="545454">
                    <a:lumMod val="50000"/>
                  </a:srgbClr>
                </a:solidFill>
              </a:rPr>
              <a:t>in return?</a:t>
            </a:r>
          </a:p>
        </p:txBody>
      </p:sp>
      <p:sp>
        <p:nvSpPr>
          <p:cNvPr id="5" name="Subtitle 2"/>
          <p:cNvSpPr txBox="1">
            <a:spLocks/>
          </p:cNvSpPr>
          <p:nvPr/>
        </p:nvSpPr>
        <p:spPr>
          <a:xfrm>
            <a:off x="571070" y="2212982"/>
            <a:ext cx="3744415" cy="289990"/>
          </a:xfrm>
          <a:prstGeom prst="rect">
            <a:avLst/>
          </a:prstGeom>
        </p:spPr>
        <p:txBody>
          <a:bodyPr>
            <a:noAutofit/>
          </a:bodyPr>
          <a:lstStyle>
            <a:lvl1pPr marL="205795" indent="-171496" algn="l" defTabSz="685983" rtl="0" eaLnBrk="1" latinLnBrk="0" hangingPunct="1">
              <a:lnSpc>
                <a:spcPct val="90000"/>
              </a:lnSpc>
              <a:spcBef>
                <a:spcPts val="1350"/>
              </a:spcBef>
              <a:buClr>
                <a:schemeClr val="tx1"/>
              </a:buClr>
              <a:buSzPct val="80000"/>
              <a:buFont typeface="Arial" pitchFamily="34" charset="0"/>
              <a:buChar char="•"/>
              <a:defRPr sz="1800" kern="1200">
                <a:solidFill>
                  <a:schemeClr val="tx1"/>
                </a:solidFill>
                <a:latin typeface="+mn-lt"/>
                <a:ea typeface="+mn-ea"/>
                <a:cs typeface="+mn-cs"/>
              </a:defRPr>
            </a:lvl1pPr>
            <a:lvl2pPr marL="377291" indent="-171496" algn="l" defTabSz="685983" rtl="0" eaLnBrk="1" latinLnBrk="0" hangingPunct="1">
              <a:lnSpc>
                <a:spcPct val="90000"/>
              </a:lnSpc>
              <a:spcBef>
                <a:spcPts val="450"/>
              </a:spcBef>
              <a:buClr>
                <a:schemeClr val="tx1"/>
              </a:buClr>
              <a:buSzPct val="80000"/>
              <a:buFont typeface="Arial" pitchFamily="34" charset="0"/>
              <a:buChar char="•"/>
              <a:defRPr sz="1500" kern="1200">
                <a:solidFill>
                  <a:schemeClr val="tx1"/>
                </a:solidFill>
                <a:latin typeface="+mn-lt"/>
                <a:ea typeface="+mn-ea"/>
                <a:cs typeface="+mn-cs"/>
              </a:defRPr>
            </a:lvl2pPr>
            <a:lvl3pPr marL="548786" indent="-171496" algn="l" defTabSz="685983" rtl="0" eaLnBrk="1" latinLnBrk="0" hangingPunct="1">
              <a:lnSpc>
                <a:spcPct val="90000"/>
              </a:lnSpc>
              <a:spcBef>
                <a:spcPts val="450"/>
              </a:spcBef>
              <a:buClr>
                <a:schemeClr val="tx1"/>
              </a:buClr>
              <a:buSzPct val="80000"/>
              <a:buFont typeface="Arial" pitchFamily="34" charset="0"/>
              <a:buChar char="•"/>
              <a:defRPr sz="1350" kern="1200">
                <a:solidFill>
                  <a:schemeClr val="tx1"/>
                </a:solidFill>
                <a:latin typeface="+mn-lt"/>
                <a:ea typeface="+mn-ea"/>
                <a:cs typeface="+mn-cs"/>
              </a:defRPr>
            </a:lvl3pPr>
            <a:lvl4pPr marL="720282" indent="-171496" algn="l" defTabSz="685983" rtl="0" eaLnBrk="1" latinLnBrk="0" hangingPunct="1">
              <a:lnSpc>
                <a:spcPct val="90000"/>
              </a:lnSpc>
              <a:spcBef>
                <a:spcPts val="450"/>
              </a:spcBef>
              <a:buClr>
                <a:schemeClr val="tx1"/>
              </a:buClr>
              <a:buSzPct val="80000"/>
              <a:buFont typeface="Arial" pitchFamily="34" charset="0"/>
              <a:buChar char="•"/>
              <a:defRPr sz="1200" kern="1200">
                <a:solidFill>
                  <a:schemeClr val="tx1"/>
                </a:solidFill>
                <a:latin typeface="+mn-lt"/>
                <a:ea typeface="+mn-ea"/>
                <a:cs typeface="+mn-cs"/>
              </a:defRPr>
            </a:lvl4pPr>
            <a:lvl5pPr marL="891778" indent="-171496" algn="l" defTabSz="685983" rtl="0" eaLnBrk="1" latinLnBrk="0" hangingPunct="1">
              <a:lnSpc>
                <a:spcPct val="90000"/>
              </a:lnSpc>
              <a:spcBef>
                <a:spcPts val="450"/>
              </a:spcBef>
              <a:buClr>
                <a:schemeClr val="tx1"/>
              </a:buClr>
              <a:buSzPct val="80000"/>
              <a:buFont typeface="Arial" pitchFamily="34" charset="0"/>
              <a:buChar char="•"/>
              <a:defRPr sz="1200" kern="1200">
                <a:solidFill>
                  <a:schemeClr val="tx1"/>
                </a:solidFill>
                <a:latin typeface="+mn-lt"/>
                <a:ea typeface="+mn-ea"/>
                <a:cs typeface="+mn-cs"/>
              </a:defRPr>
            </a:lvl5pPr>
            <a:lvl6pPr marL="1063273" indent="-171496" algn="l" defTabSz="685983" rtl="0" eaLnBrk="1" latinLnBrk="0" hangingPunct="1">
              <a:spcBef>
                <a:spcPts val="450"/>
              </a:spcBef>
              <a:buSzPct val="80000"/>
              <a:buFont typeface="Arial" pitchFamily="34" charset="0"/>
              <a:buChar char="•"/>
              <a:defRPr sz="1200" kern="1200">
                <a:solidFill>
                  <a:schemeClr val="tx1"/>
                </a:solidFill>
                <a:latin typeface="+mn-lt"/>
                <a:ea typeface="+mn-ea"/>
                <a:cs typeface="+mn-cs"/>
              </a:defRPr>
            </a:lvl6pPr>
            <a:lvl7pPr marL="1234769" indent="-171496" algn="l" defTabSz="685983" rtl="0" eaLnBrk="1" latinLnBrk="0" hangingPunct="1">
              <a:spcBef>
                <a:spcPts val="450"/>
              </a:spcBef>
              <a:buSzPct val="80000"/>
              <a:buFont typeface="Arial" pitchFamily="34" charset="0"/>
              <a:buChar char="•"/>
              <a:defRPr sz="1200" kern="1200">
                <a:solidFill>
                  <a:schemeClr val="tx1"/>
                </a:solidFill>
                <a:latin typeface="+mn-lt"/>
                <a:ea typeface="+mn-ea"/>
                <a:cs typeface="+mn-cs"/>
              </a:defRPr>
            </a:lvl7pPr>
            <a:lvl8pPr marL="1406265" indent="-171496" algn="l" defTabSz="685983" rtl="0" eaLnBrk="1" latinLnBrk="0" hangingPunct="1">
              <a:spcBef>
                <a:spcPts val="450"/>
              </a:spcBef>
              <a:buSzPct val="80000"/>
              <a:buFont typeface="Arial" pitchFamily="34" charset="0"/>
              <a:buChar char="•"/>
              <a:defRPr sz="1200" kern="1200">
                <a:solidFill>
                  <a:schemeClr val="tx1"/>
                </a:solidFill>
                <a:latin typeface="+mn-lt"/>
                <a:ea typeface="+mn-ea"/>
                <a:cs typeface="+mn-cs"/>
              </a:defRPr>
            </a:lvl8pPr>
            <a:lvl9pPr marL="1577761" indent="-171496" algn="l" defTabSz="685983" rtl="0" eaLnBrk="1" latinLnBrk="0" hangingPunct="1">
              <a:spcBef>
                <a:spcPts val="450"/>
              </a:spcBef>
              <a:buSzPct val="80000"/>
              <a:buFont typeface="Arial" pitchFamily="34" charset="0"/>
              <a:buChar char="•"/>
              <a:defRPr sz="1200" kern="1200" baseline="0">
                <a:solidFill>
                  <a:schemeClr val="tx1"/>
                </a:solidFill>
                <a:latin typeface="+mn-lt"/>
                <a:ea typeface="+mn-ea"/>
                <a:cs typeface="+mn-cs"/>
              </a:defRPr>
            </a:lvl9pPr>
          </a:lstStyle>
          <a:p>
            <a:pPr marL="0" indent="0">
              <a:buClr>
                <a:srgbClr val="545454"/>
              </a:buClr>
              <a:buFont typeface="Arial" pitchFamily="34" charset="0"/>
              <a:buNone/>
            </a:pPr>
            <a:r>
              <a:rPr lang="en-NZ" sz="1600" dirty="0">
                <a:solidFill>
                  <a:srgbClr val="545454">
                    <a:lumMod val="75000"/>
                  </a:srgbClr>
                </a:solidFill>
                <a:latin typeface="Calibri" panose="020F0502020204030204" pitchFamily="34" charset="0"/>
              </a:rPr>
              <a:t>Clear concise requests</a:t>
            </a:r>
          </a:p>
        </p:txBody>
      </p:sp>
      <p:sp>
        <p:nvSpPr>
          <p:cNvPr id="6" name="Subtitle 2"/>
          <p:cNvSpPr txBox="1">
            <a:spLocks/>
          </p:cNvSpPr>
          <p:nvPr/>
        </p:nvSpPr>
        <p:spPr>
          <a:xfrm>
            <a:off x="571070" y="2701181"/>
            <a:ext cx="3744415" cy="289990"/>
          </a:xfrm>
          <a:prstGeom prst="rect">
            <a:avLst/>
          </a:prstGeom>
        </p:spPr>
        <p:txBody>
          <a:bodyPr>
            <a:noAutofit/>
          </a:bodyPr>
          <a:lstStyle>
            <a:lvl1pPr marL="205795" indent="-171496" algn="l" defTabSz="685983" rtl="0" eaLnBrk="1" latinLnBrk="0" hangingPunct="1">
              <a:lnSpc>
                <a:spcPct val="90000"/>
              </a:lnSpc>
              <a:spcBef>
                <a:spcPts val="1350"/>
              </a:spcBef>
              <a:buClr>
                <a:schemeClr val="tx1"/>
              </a:buClr>
              <a:buSzPct val="80000"/>
              <a:buFont typeface="Arial" pitchFamily="34" charset="0"/>
              <a:buChar char="•"/>
              <a:defRPr sz="1800" kern="1200">
                <a:solidFill>
                  <a:schemeClr val="tx1"/>
                </a:solidFill>
                <a:latin typeface="+mn-lt"/>
                <a:ea typeface="+mn-ea"/>
                <a:cs typeface="+mn-cs"/>
              </a:defRPr>
            </a:lvl1pPr>
            <a:lvl2pPr marL="377291" indent="-171496" algn="l" defTabSz="685983" rtl="0" eaLnBrk="1" latinLnBrk="0" hangingPunct="1">
              <a:lnSpc>
                <a:spcPct val="90000"/>
              </a:lnSpc>
              <a:spcBef>
                <a:spcPts val="450"/>
              </a:spcBef>
              <a:buClr>
                <a:schemeClr val="tx1"/>
              </a:buClr>
              <a:buSzPct val="80000"/>
              <a:buFont typeface="Arial" pitchFamily="34" charset="0"/>
              <a:buChar char="•"/>
              <a:defRPr sz="1500" kern="1200">
                <a:solidFill>
                  <a:schemeClr val="tx1"/>
                </a:solidFill>
                <a:latin typeface="+mn-lt"/>
                <a:ea typeface="+mn-ea"/>
                <a:cs typeface="+mn-cs"/>
              </a:defRPr>
            </a:lvl2pPr>
            <a:lvl3pPr marL="548786" indent="-171496" algn="l" defTabSz="685983" rtl="0" eaLnBrk="1" latinLnBrk="0" hangingPunct="1">
              <a:lnSpc>
                <a:spcPct val="90000"/>
              </a:lnSpc>
              <a:spcBef>
                <a:spcPts val="450"/>
              </a:spcBef>
              <a:buClr>
                <a:schemeClr val="tx1"/>
              </a:buClr>
              <a:buSzPct val="80000"/>
              <a:buFont typeface="Arial" pitchFamily="34" charset="0"/>
              <a:buChar char="•"/>
              <a:defRPr sz="1350" kern="1200">
                <a:solidFill>
                  <a:schemeClr val="tx1"/>
                </a:solidFill>
                <a:latin typeface="+mn-lt"/>
                <a:ea typeface="+mn-ea"/>
                <a:cs typeface="+mn-cs"/>
              </a:defRPr>
            </a:lvl3pPr>
            <a:lvl4pPr marL="720282" indent="-171496" algn="l" defTabSz="685983" rtl="0" eaLnBrk="1" latinLnBrk="0" hangingPunct="1">
              <a:lnSpc>
                <a:spcPct val="90000"/>
              </a:lnSpc>
              <a:spcBef>
                <a:spcPts val="450"/>
              </a:spcBef>
              <a:buClr>
                <a:schemeClr val="tx1"/>
              </a:buClr>
              <a:buSzPct val="80000"/>
              <a:buFont typeface="Arial" pitchFamily="34" charset="0"/>
              <a:buChar char="•"/>
              <a:defRPr sz="1200" kern="1200">
                <a:solidFill>
                  <a:schemeClr val="tx1"/>
                </a:solidFill>
                <a:latin typeface="+mn-lt"/>
                <a:ea typeface="+mn-ea"/>
                <a:cs typeface="+mn-cs"/>
              </a:defRPr>
            </a:lvl4pPr>
            <a:lvl5pPr marL="891778" indent="-171496" algn="l" defTabSz="685983" rtl="0" eaLnBrk="1" latinLnBrk="0" hangingPunct="1">
              <a:lnSpc>
                <a:spcPct val="90000"/>
              </a:lnSpc>
              <a:spcBef>
                <a:spcPts val="450"/>
              </a:spcBef>
              <a:buClr>
                <a:schemeClr val="tx1"/>
              </a:buClr>
              <a:buSzPct val="80000"/>
              <a:buFont typeface="Arial" pitchFamily="34" charset="0"/>
              <a:buChar char="•"/>
              <a:defRPr sz="1200" kern="1200">
                <a:solidFill>
                  <a:schemeClr val="tx1"/>
                </a:solidFill>
                <a:latin typeface="+mn-lt"/>
                <a:ea typeface="+mn-ea"/>
                <a:cs typeface="+mn-cs"/>
              </a:defRPr>
            </a:lvl5pPr>
            <a:lvl6pPr marL="1063273" indent="-171496" algn="l" defTabSz="685983" rtl="0" eaLnBrk="1" latinLnBrk="0" hangingPunct="1">
              <a:spcBef>
                <a:spcPts val="450"/>
              </a:spcBef>
              <a:buSzPct val="80000"/>
              <a:buFont typeface="Arial" pitchFamily="34" charset="0"/>
              <a:buChar char="•"/>
              <a:defRPr sz="1200" kern="1200">
                <a:solidFill>
                  <a:schemeClr val="tx1"/>
                </a:solidFill>
                <a:latin typeface="+mn-lt"/>
                <a:ea typeface="+mn-ea"/>
                <a:cs typeface="+mn-cs"/>
              </a:defRPr>
            </a:lvl6pPr>
            <a:lvl7pPr marL="1234769" indent="-171496" algn="l" defTabSz="685983" rtl="0" eaLnBrk="1" latinLnBrk="0" hangingPunct="1">
              <a:spcBef>
                <a:spcPts val="450"/>
              </a:spcBef>
              <a:buSzPct val="80000"/>
              <a:buFont typeface="Arial" pitchFamily="34" charset="0"/>
              <a:buChar char="•"/>
              <a:defRPr sz="1200" kern="1200">
                <a:solidFill>
                  <a:schemeClr val="tx1"/>
                </a:solidFill>
                <a:latin typeface="+mn-lt"/>
                <a:ea typeface="+mn-ea"/>
                <a:cs typeface="+mn-cs"/>
              </a:defRPr>
            </a:lvl7pPr>
            <a:lvl8pPr marL="1406265" indent="-171496" algn="l" defTabSz="685983" rtl="0" eaLnBrk="1" latinLnBrk="0" hangingPunct="1">
              <a:spcBef>
                <a:spcPts val="450"/>
              </a:spcBef>
              <a:buSzPct val="80000"/>
              <a:buFont typeface="Arial" pitchFamily="34" charset="0"/>
              <a:buChar char="•"/>
              <a:defRPr sz="1200" kern="1200">
                <a:solidFill>
                  <a:schemeClr val="tx1"/>
                </a:solidFill>
                <a:latin typeface="+mn-lt"/>
                <a:ea typeface="+mn-ea"/>
                <a:cs typeface="+mn-cs"/>
              </a:defRPr>
            </a:lvl8pPr>
            <a:lvl9pPr marL="1577761" indent="-171496" algn="l" defTabSz="685983" rtl="0" eaLnBrk="1" latinLnBrk="0" hangingPunct="1">
              <a:spcBef>
                <a:spcPts val="450"/>
              </a:spcBef>
              <a:buSzPct val="80000"/>
              <a:buFont typeface="Arial" pitchFamily="34" charset="0"/>
              <a:buChar char="•"/>
              <a:defRPr sz="1200" kern="1200" baseline="0">
                <a:solidFill>
                  <a:schemeClr val="tx1"/>
                </a:solidFill>
                <a:latin typeface="+mn-lt"/>
                <a:ea typeface="+mn-ea"/>
                <a:cs typeface="+mn-cs"/>
              </a:defRPr>
            </a:lvl9pPr>
          </a:lstStyle>
          <a:p>
            <a:pPr marL="0" indent="0">
              <a:buClr>
                <a:srgbClr val="545454"/>
              </a:buClr>
              <a:buFont typeface="Arial" pitchFamily="34" charset="0"/>
              <a:buNone/>
            </a:pPr>
            <a:r>
              <a:rPr lang="en-NZ" sz="1600" dirty="0">
                <a:solidFill>
                  <a:srgbClr val="545454">
                    <a:lumMod val="75000"/>
                  </a:srgbClr>
                </a:solidFill>
                <a:latin typeface="Calibri" panose="020F0502020204030204" pitchFamily="34" charset="0"/>
              </a:rPr>
              <a:t>Abide by and honour your </a:t>
            </a:r>
            <a:r>
              <a:rPr lang="en-NZ" sz="1600" dirty="0" err="1">
                <a:solidFill>
                  <a:srgbClr val="545454">
                    <a:lumMod val="75000"/>
                  </a:srgbClr>
                </a:solidFill>
                <a:latin typeface="Calibri" panose="020F0502020204030204" pitchFamily="34" charset="0"/>
              </a:rPr>
              <a:t>Ts</a:t>
            </a:r>
            <a:r>
              <a:rPr lang="en-NZ" sz="1600" dirty="0">
                <a:solidFill>
                  <a:srgbClr val="545454">
                    <a:lumMod val="75000"/>
                  </a:srgbClr>
                </a:solidFill>
                <a:latin typeface="Calibri" panose="020F0502020204030204" pitchFamily="34" charset="0"/>
              </a:rPr>
              <a:t> and Cs</a:t>
            </a:r>
          </a:p>
        </p:txBody>
      </p:sp>
      <p:sp>
        <p:nvSpPr>
          <p:cNvPr id="9" name="Subtitle 2"/>
          <p:cNvSpPr txBox="1">
            <a:spLocks/>
          </p:cNvSpPr>
          <p:nvPr/>
        </p:nvSpPr>
        <p:spPr>
          <a:xfrm>
            <a:off x="571070" y="3102578"/>
            <a:ext cx="3998549" cy="508828"/>
          </a:xfrm>
          <a:prstGeom prst="rect">
            <a:avLst/>
          </a:prstGeom>
        </p:spPr>
        <p:txBody>
          <a:bodyPr>
            <a:noAutofit/>
          </a:bodyPr>
          <a:lstStyle>
            <a:lvl1pPr marL="205795" indent="-171496" algn="l" defTabSz="685983" rtl="0" eaLnBrk="1" latinLnBrk="0" hangingPunct="1">
              <a:lnSpc>
                <a:spcPct val="90000"/>
              </a:lnSpc>
              <a:spcBef>
                <a:spcPts val="1350"/>
              </a:spcBef>
              <a:buClr>
                <a:schemeClr val="tx1"/>
              </a:buClr>
              <a:buSzPct val="80000"/>
              <a:buFont typeface="Arial" pitchFamily="34" charset="0"/>
              <a:buChar char="•"/>
              <a:defRPr sz="1800" kern="1200">
                <a:solidFill>
                  <a:schemeClr val="tx1"/>
                </a:solidFill>
                <a:latin typeface="+mn-lt"/>
                <a:ea typeface="+mn-ea"/>
                <a:cs typeface="+mn-cs"/>
              </a:defRPr>
            </a:lvl1pPr>
            <a:lvl2pPr marL="377291" indent="-171496" algn="l" defTabSz="685983" rtl="0" eaLnBrk="1" latinLnBrk="0" hangingPunct="1">
              <a:lnSpc>
                <a:spcPct val="90000"/>
              </a:lnSpc>
              <a:spcBef>
                <a:spcPts val="450"/>
              </a:spcBef>
              <a:buClr>
                <a:schemeClr val="tx1"/>
              </a:buClr>
              <a:buSzPct val="80000"/>
              <a:buFont typeface="Arial" pitchFamily="34" charset="0"/>
              <a:buChar char="•"/>
              <a:defRPr sz="1500" kern="1200">
                <a:solidFill>
                  <a:schemeClr val="tx1"/>
                </a:solidFill>
                <a:latin typeface="+mn-lt"/>
                <a:ea typeface="+mn-ea"/>
                <a:cs typeface="+mn-cs"/>
              </a:defRPr>
            </a:lvl2pPr>
            <a:lvl3pPr marL="548786" indent="-171496" algn="l" defTabSz="685983" rtl="0" eaLnBrk="1" latinLnBrk="0" hangingPunct="1">
              <a:lnSpc>
                <a:spcPct val="90000"/>
              </a:lnSpc>
              <a:spcBef>
                <a:spcPts val="450"/>
              </a:spcBef>
              <a:buClr>
                <a:schemeClr val="tx1"/>
              </a:buClr>
              <a:buSzPct val="80000"/>
              <a:buFont typeface="Arial" pitchFamily="34" charset="0"/>
              <a:buChar char="•"/>
              <a:defRPr sz="1350" kern="1200">
                <a:solidFill>
                  <a:schemeClr val="tx1"/>
                </a:solidFill>
                <a:latin typeface="+mn-lt"/>
                <a:ea typeface="+mn-ea"/>
                <a:cs typeface="+mn-cs"/>
              </a:defRPr>
            </a:lvl3pPr>
            <a:lvl4pPr marL="720282" indent="-171496" algn="l" defTabSz="685983" rtl="0" eaLnBrk="1" latinLnBrk="0" hangingPunct="1">
              <a:lnSpc>
                <a:spcPct val="90000"/>
              </a:lnSpc>
              <a:spcBef>
                <a:spcPts val="450"/>
              </a:spcBef>
              <a:buClr>
                <a:schemeClr val="tx1"/>
              </a:buClr>
              <a:buSzPct val="80000"/>
              <a:buFont typeface="Arial" pitchFamily="34" charset="0"/>
              <a:buChar char="•"/>
              <a:defRPr sz="1200" kern="1200">
                <a:solidFill>
                  <a:schemeClr val="tx1"/>
                </a:solidFill>
                <a:latin typeface="+mn-lt"/>
                <a:ea typeface="+mn-ea"/>
                <a:cs typeface="+mn-cs"/>
              </a:defRPr>
            </a:lvl4pPr>
            <a:lvl5pPr marL="891778" indent="-171496" algn="l" defTabSz="685983" rtl="0" eaLnBrk="1" latinLnBrk="0" hangingPunct="1">
              <a:lnSpc>
                <a:spcPct val="90000"/>
              </a:lnSpc>
              <a:spcBef>
                <a:spcPts val="450"/>
              </a:spcBef>
              <a:buClr>
                <a:schemeClr val="tx1"/>
              </a:buClr>
              <a:buSzPct val="80000"/>
              <a:buFont typeface="Arial" pitchFamily="34" charset="0"/>
              <a:buChar char="•"/>
              <a:defRPr sz="1200" kern="1200">
                <a:solidFill>
                  <a:schemeClr val="tx1"/>
                </a:solidFill>
                <a:latin typeface="+mn-lt"/>
                <a:ea typeface="+mn-ea"/>
                <a:cs typeface="+mn-cs"/>
              </a:defRPr>
            </a:lvl5pPr>
            <a:lvl6pPr marL="1063273" indent="-171496" algn="l" defTabSz="685983" rtl="0" eaLnBrk="1" latinLnBrk="0" hangingPunct="1">
              <a:spcBef>
                <a:spcPts val="450"/>
              </a:spcBef>
              <a:buSzPct val="80000"/>
              <a:buFont typeface="Arial" pitchFamily="34" charset="0"/>
              <a:buChar char="•"/>
              <a:defRPr sz="1200" kern="1200">
                <a:solidFill>
                  <a:schemeClr val="tx1"/>
                </a:solidFill>
                <a:latin typeface="+mn-lt"/>
                <a:ea typeface="+mn-ea"/>
                <a:cs typeface="+mn-cs"/>
              </a:defRPr>
            </a:lvl6pPr>
            <a:lvl7pPr marL="1234769" indent="-171496" algn="l" defTabSz="685983" rtl="0" eaLnBrk="1" latinLnBrk="0" hangingPunct="1">
              <a:spcBef>
                <a:spcPts val="450"/>
              </a:spcBef>
              <a:buSzPct val="80000"/>
              <a:buFont typeface="Arial" pitchFamily="34" charset="0"/>
              <a:buChar char="•"/>
              <a:defRPr sz="1200" kern="1200">
                <a:solidFill>
                  <a:schemeClr val="tx1"/>
                </a:solidFill>
                <a:latin typeface="+mn-lt"/>
                <a:ea typeface="+mn-ea"/>
                <a:cs typeface="+mn-cs"/>
              </a:defRPr>
            </a:lvl7pPr>
            <a:lvl8pPr marL="1406265" indent="-171496" algn="l" defTabSz="685983" rtl="0" eaLnBrk="1" latinLnBrk="0" hangingPunct="1">
              <a:spcBef>
                <a:spcPts val="450"/>
              </a:spcBef>
              <a:buSzPct val="80000"/>
              <a:buFont typeface="Arial" pitchFamily="34" charset="0"/>
              <a:buChar char="•"/>
              <a:defRPr sz="1200" kern="1200">
                <a:solidFill>
                  <a:schemeClr val="tx1"/>
                </a:solidFill>
                <a:latin typeface="+mn-lt"/>
                <a:ea typeface="+mn-ea"/>
                <a:cs typeface="+mn-cs"/>
              </a:defRPr>
            </a:lvl8pPr>
            <a:lvl9pPr marL="1577761" indent="-171496" algn="l" defTabSz="685983" rtl="0" eaLnBrk="1" latinLnBrk="0" hangingPunct="1">
              <a:spcBef>
                <a:spcPts val="450"/>
              </a:spcBef>
              <a:buSzPct val="80000"/>
              <a:buFont typeface="Arial" pitchFamily="34" charset="0"/>
              <a:buChar char="•"/>
              <a:defRPr sz="1200" kern="1200" baseline="0">
                <a:solidFill>
                  <a:schemeClr val="tx1"/>
                </a:solidFill>
                <a:latin typeface="+mn-lt"/>
                <a:ea typeface="+mn-ea"/>
                <a:cs typeface="+mn-cs"/>
              </a:defRPr>
            </a:lvl9pPr>
          </a:lstStyle>
          <a:p>
            <a:pPr marL="0" indent="0">
              <a:buClr>
                <a:srgbClr val="545454"/>
              </a:buClr>
              <a:buFont typeface="Arial" pitchFamily="34" charset="0"/>
              <a:buNone/>
            </a:pPr>
            <a:r>
              <a:rPr lang="en-NZ" sz="1600" dirty="0">
                <a:solidFill>
                  <a:srgbClr val="545454">
                    <a:lumMod val="75000"/>
                  </a:srgbClr>
                </a:solidFill>
                <a:latin typeface="Calibri" panose="020F0502020204030204" pitchFamily="34" charset="0"/>
              </a:rPr>
              <a:t>Assume responsibility for timely payment on behalf of overseas partners</a:t>
            </a:r>
          </a:p>
        </p:txBody>
      </p:sp>
      <p:sp>
        <p:nvSpPr>
          <p:cNvPr id="10" name="Subtitle 2"/>
          <p:cNvSpPr txBox="1">
            <a:spLocks/>
          </p:cNvSpPr>
          <p:nvPr/>
        </p:nvSpPr>
        <p:spPr>
          <a:xfrm>
            <a:off x="597503" y="3846406"/>
            <a:ext cx="4195605" cy="510786"/>
          </a:xfrm>
          <a:prstGeom prst="rect">
            <a:avLst/>
          </a:prstGeom>
        </p:spPr>
        <p:txBody>
          <a:bodyPr>
            <a:noAutofit/>
          </a:bodyPr>
          <a:lstStyle>
            <a:lvl1pPr marL="205795" indent="-171496" algn="l" defTabSz="685983" rtl="0" eaLnBrk="1" latinLnBrk="0" hangingPunct="1">
              <a:lnSpc>
                <a:spcPct val="90000"/>
              </a:lnSpc>
              <a:spcBef>
                <a:spcPts val="1350"/>
              </a:spcBef>
              <a:buClr>
                <a:schemeClr val="tx1"/>
              </a:buClr>
              <a:buSzPct val="80000"/>
              <a:buFont typeface="Arial" pitchFamily="34" charset="0"/>
              <a:buChar char="•"/>
              <a:defRPr sz="1800" kern="1200">
                <a:solidFill>
                  <a:schemeClr val="tx1"/>
                </a:solidFill>
                <a:latin typeface="+mn-lt"/>
                <a:ea typeface="+mn-ea"/>
                <a:cs typeface="+mn-cs"/>
              </a:defRPr>
            </a:lvl1pPr>
            <a:lvl2pPr marL="377291" indent="-171496" algn="l" defTabSz="685983" rtl="0" eaLnBrk="1" latinLnBrk="0" hangingPunct="1">
              <a:lnSpc>
                <a:spcPct val="90000"/>
              </a:lnSpc>
              <a:spcBef>
                <a:spcPts val="450"/>
              </a:spcBef>
              <a:buClr>
                <a:schemeClr val="tx1"/>
              </a:buClr>
              <a:buSzPct val="80000"/>
              <a:buFont typeface="Arial" pitchFamily="34" charset="0"/>
              <a:buChar char="•"/>
              <a:defRPr sz="1500" kern="1200">
                <a:solidFill>
                  <a:schemeClr val="tx1"/>
                </a:solidFill>
                <a:latin typeface="+mn-lt"/>
                <a:ea typeface="+mn-ea"/>
                <a:cs typeface="+mn-cs"/>
              </a:defRPr>
            </a:lvl2pPr>
            <a:lvl3pPr marL="548786" indent="-171496" algn="l" defTabSz="685983" rtl="0" eaLnBrk="1" latinLnBrk="0" hangingPunct="1">
              <a:lnSpc>
                <a:spcPct val="90000"/>
              </a:lnSpc>
              <a:spcBef>
                <a:spcPts val="450"/>
              </a:spcBef>
              <a:buClr>
                <a:schemeClr val="tx1"/>
              </a:buClr>
              <a:buSzPct val="80000"/>
              <a:buFont typeface="Arial" pitchFamily="34" charset="0"/>
              <a:buChar char="•"/>
              <a:defRPr sz="1350" kern="1200">
                <a:solidFill>
                  <a:schemeClr val="tx1"/>
                </a:solidFill>
                <a:latin typeface="+mn-lt"/>
                <a:ea typeface="+mn-ea"/>
                <a:cs typeface="+mn-cs"/>
              </a:defRPr>
            </a:lvl3pPr>
            <a:lvl4pPr marL="720282" indent="-171496" algn="l" defTabSz="685983" rtl="0" eaLnBrk="1" latinLnBrk="0" hangingPunct="1">
              <a:lnSpc>
                <a:spcPct val="90000"/>
              </a:lnSpc>
              <a:spcBef>
                <a:spcPts val="450"/>
              </a:spcBef>
              <a:buClr>
                <a:schemeClr val="tx1"/>
              </a:buClr>
              <a:buSzPct val="80000"/>
              <a:buFont typeface="Arial" pitchFamily="34" charset="0"/>
              <a:buChar char="•"/>
              <a:defRPr sz="1200" kern="1200">
                <a:solidFill>
                  <a:schemeClr val="tx1"/>
                </a:solidFill>
                <a:latin typeface="+mn-lt"/>
                <a:ea typeface="+mn-ea"/>
                <a:cs typeface="+mn-cs"/>
              </a:defRPr>
            </a:lvl4pPr>
            <a:lvl5pPr marL="891778" indent="-171496" algn="l" defTabSz="685983" rtl="0" eaLnBrk="1" latinLnBrk="0" hangingPunct="1">
              <a:lnSpc>
                <a:spcPct val="90000"/>
              </a:lnSpc>
              <a:spcBef>
                <a:spcPts val="450"/>
              </a:spcBef>
              <a:buClr>
                <a:schemeClr val="tx1"/>
              </a:buClr>
              <a:buSzPct val="80000"/>
              <a:buFont typeface="Arial" pitchFamily="34" charset="0"/>
              <a:buChar char="•"/>
              <a:defRPr sz="1200" kern="1200">
                <a:solidFill>
                  <a:schemeClr val="tx1"/>
                </a:solidFill>
                <a:latin typeface="+mn-lt"/>
                <a:ea typeface="+mn-ea"/>
                <a:cs typeface="+mn-cs"/>
              </a:defRPr>
            </a:lvl5pPr>
            <a:lvl6pPr marL="1063273" indent="-171496" algn="l" defTabSz="685983" rtl="0" eaLnBrk="1" latinLnBrk="0" hangingPunct="1">
              <a:spcBef>
                <a:spcPts val="450"/>
              </a:spcBef>
              <a:buSzPct val="80000"/>
              <a:buFont typeface="Arial" pitchFamily="34" charset="0"/>
              <a:buChar char="•"/>
              <a:defRPr sz="1200" kern="1200">
                <a:solidFill>
                  <a:schemeClr val="tx1"/>
                </a:solidFill>
                <a:latin typeface="+mn-lt"/>
                <a:ea typeface="+mn-ea"/>
                <a:cs typeface="+mn-cs"/>
              </a:defRPr>
            </a:lvl6pPr>
            <a:lvl7pPr marL="1234769" indent="-171496" algn="l" defTabSz="685983" rtl="0" eaLnBrk="1" latinLnBrk="0" hangingPunct="1">
              <a:spcBef>
                <a:spcPts val="450"/>
              </a:spcBef>
              <a:buSzPct val="80000"/>
              <a:buFont typeface="Arial" pitchFamily="34" charset="0"/>
              <a:buChar char="•"/>
              <a:defRPr sz="1200" kern="1200">
                <a:solidFill>
                  <a:schemeClr val="tx1"/>
                </a:solidFill>
                <a:latin typeface="+mn-lt"/>
                <a:ea typeface="+mn-ea"/>
                <a:cs typeface="+mn-cs"/>
              </a:defRPr>
            </a:lvl7pPr>
            <a:lvl8pPr marL="1406265" indent="-171496" algn="l" defTabSz="685983" rtl="0" eaLnBrk="1" latinLnBrk="0" hangingPunct="1">
              <a:spcBef>
                <a:spcPts val="450"/>
              </a:spcBef>
              <a:buSzPct val="80000"/>
              <a:buFont typeface="Arial" pitchFamily="34" charset="0"/>
              <a:buChar char="•"/>
              <a:defRPr sz="1200" kern="1200">
                <a:solidFill>
                  <a:schemeClr val="tx1"/>
                </a:solidFill>
                <a:latin typeface="+mn-lt"/>
                <a:ea typeface="+mn-ea"/>
                <a:cs typeface="+mn-cs"/>
              </a:defRPr>
            </a:lvl8pPr>
            <a:lvl9pPr marL="1577761" indent="-171496" algn="l" defTabSz="685983" rtl="0" eaLnBrk="1" latinLnBrk="0" hangingPunct="1">
              <a:spcBef>
                <a:spcPts val="450"/>
              </a:spcBef>
              <a:buSzPct val="80000"/>
              <a:buFont typeface="Arial" pitchFamily="34" charset="0"/>
              <a:buChar char="•"/>
              <a:defRPr sz="1200" kern="1200" baseline="0">
                <a:solidFill>
                  <a:schemeClr val="tx1"/>
                </a:solidFill>
                <a:latin typeface="+mn-lt"/>
                <a:ea typeface="+mn-ea"/>
                <a:cs typeface="+mn-cs"/>
              </a:defRPr>
            </a:lvl9pPr>
          </a:lstStyle>
          <a:p>
            <a:pPr marL="0" indent="0">
              <a:buClr>
                <a:srgbClr val="545454"/>
              </a:buClr>
              <a:buFont typeface="Arial" pitchFamily="34" charset="0"/>
              <a:buNone/>
            </a:pPr>
            <a:r>
              <a:rPr lang="en-NZ" sz="1600" dirty="0">
                <a:solidFill>
                  <a:srgbClr val="545454">
                    <a:lumMod val="75000"/>
                  </a:srgbClr>
                </a:solidFill>
                <a:latin typeface="Calibri" panose="020F0502020204030204" pitchFamily="34" charset="0"/>
              </a:rPr>
              <a:t>Accurately position and promote your company/product</a:t>
            </a:r>
          </a:p>
        </p:txBody>
      </p:sp>
      <p:sp>
        <p:nvSpPr>
          <p:cNvPr id="11" name="Subtitle 2"/>
          <p:cNvSpPr txBox="1">
            <a:spLocks/>
          </p:cNvSpPr>
          <p:nvPr/>
        </p:nvSpPr>
        <p:spPr>
          <a:xfrm>
            <a:off x="571069" y="4537928"/>
            <a:ext cx="3856915" cy="510786"/>
          </a:xfrm>
          <a:prstGeom prst="rect">
            <a:avLst/>
          </a:prstGeom>
        </p:spPr>
        <p:txBody>
          <a:bodyPr>
            <a:noAutofit/>
          </a:bodyPr>
          <a:lstStyle>
            <a:lvl1pPr marL="205795" indent="-171496" algn="l" defTabSz="685983" rtl="0" eaLnBrk="1" latinLnBrk="0" hangingPunct="1">
              <a:lnSpc>
                <a:spcPct val="90000"/>
              </a:lnSpc>
              <a:spcBef>
                <a:spcPts val="1350"/>
              </a:spcBef>
              <a:buClr>
                <a:schemeClr val="tx1"/>
              </a:buClr>
              <a:buSzPct val="80000"/>
              <a:buFont typeface="Arial" pitchFamily="34" charset="0"/>
              <a:buChar char="•"/>
              <a:defRPr sz="1800" kern="1200">
                <a:solidFill>
                  <a:schemeClr val="tx1"/>
                </a:solidFill>
                <a:latin typeface="+mn-lt"/>
                <a:ea typeface="+mn-ea"/>
                <a:cs typeface="+mn-cs"/>
              </a:defRPr>
            </a:lvl1pPr>
            <a:lvl2pPr marL="377291" indent="-171496" algn="l" defTabSz="685983" rtl="0" eaLnBrk="1" latinLnBrk="0" hangingPunct="1">
              <a:lnSpc>
                <a:spcPct val="90000"/>
              </a:lnSpc>
              <a:spcBef>
                <a:spcPts val="450"/>
              </a:spcBef>
              <a:buClr>
                <a:schemeClr val="tx1"/>
              </a:buClr>
              <a:buSzPct val="80000"/>
              <a:buFont typeface="Arial" pitchFamily="34" charset="0"/>
              <a:buChar char="•"/>
              <a:defRPr sz="1500" kern="1200">
                <a:solidFill>
                  <a:schemeClr val="tx1"/>
                </a:solidFill>
                <a:latin typeface="+mn-lt"/>
                <a:ea typeface="+mn-ea"/>
                <a:cs typeface="+mn-cs"/>
              </a:defRPr>
            </a:lvl2pPr>
            <a:lvl3pPr marL="548786" indent="-171496" algn="l" defTabSz="685983" rtl="0" eaLnBrk="1" latinLnBrk="0" hangingPunct="1">
              <a:lnSpc>
                <a:spcPct val="90000"/>
              </a:lnSpc>
              <a:spcBef>
                <a:spcPts val="450"/>
              </a:spcBef>
              <a:buClr>
                <a:schemeClr val="tx1"/>
              </a:buClr>
              <a:buSzPct val="80000"/>
              <a:buFont typeface="Arial" pitchFamily="34" charset="0"/>
              <a:buChar char="•"/>
              <a:defRPr sz="1350" kern="1200">
                <a:solidFill>
                  <a:schemeClr val="tx1"/>
                </a:solidFill>
                <a:latin typeface="+mn-lt"/>
                <a:ea typeface="+mn-ea"/>
                <a:cs typeface="+mn-cs"/>
              </a:defRPr>
            </a:lvl3pPr>
            <a:lvl4pPr marL="720282" indent="-171496" algn="l" defTabSz="685983" rtl="0" eaLnBrk="1" latinLnBrk="0" hangingPunct="1">
              <a:lnSpc>
                <a:spcPct val="90000"/>
              </a:lnSpc>
              <a:spcBef>
                <a:spcPts val="450"/>
              </a:spcBef>
              <a:buClr>
                <a:schemeClr val="tx1"/>
              </a:buClr>
              <a:buSzPct val="80000"/>
              <a:buFont typeface="Arial" pitchFamily="34" charset="0"/>
              <a:buChar char="•"/>
              <a:defRPr sz="1200" kern="1200">
                <a:solidFill>
                  <a:schemeClr val="tx1"/>
                </a:solidFill>
                <a:latin typeface="+mn-lt"/>
                <a:ea typeface="+mn-ea"/>
                <a:cs typeface="+mn-cs"/>
              </a:defRPr>
            </a:lvl4pPr>
            <a:lvl5pPr marL="891778" indent="-171496" algn="l" defTabSz="685983" rtl="0" eaLnBrk="1" latinLnBrk="0" hangingPunct="1">
              <a:lnSpc>
                <a:spcPct val="90000"/>
              </a:lnSpc>
              <a:spcBef>
                <a:spcPts val="450"/>
              </a:spcBef>
              <a:buClr>
                <a:schemeClr val="tx1"/>
              </a:buClr>
              <a:buSzPct val="80000"/>
              <a:buFont typeface="Arial" pitchFamily="34" charset="0"/>
              <a:buChar char="•"/>
              <a:defRPr sz="1200" kern="1200">
                <a:solidFill>
                  <a:schemeClr val="tx1"/>
                </a:solidFill>
                <a:latin typeface="+mn-lt"/>
                <a:ea typeface="+mn-ea"/>
                <a:cs typeface="+mn-cs"/>
              </a:defRPr>
            </a:lvl5pPr>
            <a:lvl6pPr marL="1063273" indent="-171496" algn="l" defTabSz="685983" rtl="0" eaLnBrk="1" latinLnBrk="0" hangingPunct="1">
              <a:spcBef>
                <a:spcPts val="450"/>
              </a:spcBef>
              <a:buSzPct val="80000"/>
              <a:buFont typeface="Arial" pitchFamily="34" charset="0"/>
              <a:buChar char="•"/>
              <a:defRPr sz="1200" kern="1200">
                <a:solidFill>
                  <a:schemeClr val="tx1"/>
                </a:solidFill>
                <a:latin typeface="+mn-lt"/>
                <a:ea typeface="+mn-ea"/>
                <a:cs typeface="+mn-cs"/>
              </a:defRPr>
            </a:lvl6pPr>
            <a:lvl7pPr marL="1234769" indent="-171496" algn="l" defTabSz="685983" rtl="0" eaLnBrk="1" latinLnBrk="0" hangingPunct="1">
              <a:spcBef>
                <a:spcPts val="450"/>
              </a:spcBef>
              <a:buSzPct val="80000"/>
              <a:buFont typeface="Arial" pitchFamily="34" charset="0"/>
              <a:buChar char="•"/>
              <a:defRPr sz="1200" kern="1200">
                <a:solidFill>
                  <a:schemeClr val="tx1"/>
                </a:solidFill>
                <a:latin typeface="+mn-lt"/>
                <a:ea typeface="+mn-ea"/>
                <a:cs typeface="+mn-cs"/>
              </a:defRPr>
            </a:lvl7pPr>
            <a:lvl8pPr marL="1406265" indent="-171496" algn="l" defTabSz="685983" rtl="0" eaLnBrk="1" latinLnBrk="0" hangingPunct="1">
              <a:spcBef>
                <a:spcPts val="450"/>
              </a:spcBef>
              <a:buSzPct val="80000"/>
              <a:buFont typeface="Arial" pitchFamily="34" charset="0"/>
              <a:buChar char="•"/>
              <a:defRPr sz="1200" kern="1200">
                <a:solidFill>
                  <a:schemeClr val="tx1"/>
                </a:solidFill>
                <a:latin typeface="+mn-lt"/>
                <a:ea typeface="+mn-ea"/>
                <a:cs typeface="+mn-cs"/>
              </a:defRPr>
            </a:lvl8pPr>
            <a:lvl9pPr marL="1577761" indent="-171496" algn="l" defTabSz="685983" rtl="0" eaLnBrk="1" latinLnBrk="0" hangingPunct="1">
              <a:spcBef>
                <a:spcPts val="450"/>
              </a:spcBef>
              <a:buSzPct val="80000"/>
              <a:buFont typeface="Arial" pitchFamily="34" charset="0"/>
              <a:buChar char="•"/>
              <a:defRPr sz="1200" kern="1200" baseline="0">
                <a:solidFill>
                  <a:schemeClr val="tx1"/>
                </a:solidFill>
                <a:latin typeface="+mn-lt"/>
                <a:ea typeface="+mn-ea"/>
                <a:cs typeface="+mn-cs"/>
              </a:defRPr>
            </a:lvl9pPr>
          </a:lstStyle>
          <a:p>
            <a:pPr marL="0" indent="0">
              <a:buClr>
                <a:srgbClr val="545454"/>
              </a:buClr>
              <a:buFont typeface="Arial" pitchFamily="34" charset="0"/>
              <a:buNone/>
            </a:pPr>
            <a:r>
              <a:rPr lang="en-NZ" sz="1600" dirty="0">
                <a:solidFill>
                  <a:srgbClr val="545454">
                    <a:lumMod val="75000"/>
                  </a:srgbClr>
                </a:solidFill>
                <a:latin typeface="Calibri" panose="020F0502020204030204" pitchFamily="34" charset="0"/>
              </a:rPr>
              <a:t>Promote your product to offshore networks</a:t>
            </a:r>
          </a:p>
        </p:txBody>
      </p:sp>
      <p:sp>
        <p:nvSpPr>
          <p:cNvPr id="12" name="Subtitle 2"/>
          <p:cNvSpPr txBox="1">
            <a:spLocks/>
          </p:cNvSpPr>
          <p:nvPr/>
        </p:nvSpPr>
        <p:spPr>
          <a:xfrm>
            <a:off x="597503" y="5048714"/>
            <a:ext cx="3998549" cy="715308"/>
          </a:xfrm>
          <a:prstGeom prst="rect">
            <a:avLst/>
          </a:prstGeom>
        </p:spPr>
        <p:txBody>
          <a:bodyPr>
            <a:noAutofit/>
          </a:bodyPr>
          <a:lstStyle>
            <a:lvl1pPr marL="205795" indent="-171496" algn="l" defTabSz="685983" rtl="0" eaLnBrk="1" latinLnBrk="0" hangingPunct="1">
              <a:lnSpc>
                <a:spcPct val="90000"/>
              </a:lnSpc>
              <a:spcBef>
                <a:spcPts val="1350"/>
              </a:spcBef>
              <a:buClr>
                <a:schemeClr val="tx1"/>
              </a:buClr>
              <a:buSzPct val="80000"/>
              <a:buFont typeface="Arial" pitchFamily="34" charset="0"/>
              <a:buChar char="•"/>
              <a:defRPr sz="1800" kern="1200">
                <a:solidFill>
                  <a:schemeClr val="tx1"/>
                </a:solidFill>
                <a:latin typeface="+mn-lt"/>
                <a:ea typeface="+mn-ea"/>
                <a:cs typeface="+mn-cs"/>
              </a:defRPr>
            </a:lvl1pPr>
            <a:lvl2pPr marL="377291" indent="-171496" algn="l" defTabSz="685983" rtl="0" eaLnBrk="1" latinLnBrk="0" hangingPunct="1">
              <a:lnSpc>
                <a:spcPct val="90000"/>
              </a:lnSpc>
              <a:spcBef>
                <a:spcPts val="450"/>
              </a:spcBef>
              <a:buClr>
                <a:schemeClr val="tx1"/>
              </a:buClr>
              <a:buSzPct val="80000"/>
              <a:buFont typeface="Arial" pitchFamily="34" charset="0"/>
              <a:buChar char="•"/>
              <a:defRPr sz="1500" kern="1200">
                <a:solidFill>
                  <a:schemeClr val="tx1"/>
                </a:solidFill>
                <a:latin typeface="+mn-lt"/>
                <a:ea typeface="+mn-ea"/>
                <a:cs typeface="+mn-cs"/>
              </a:defRPr>
            </a:lvl2pPr>
            <a:lvl3pPr marL="548786" indent="-171496" algn="l" defTabSz="685983" rtl="0" eaLnBrk="1" latinLnBrk="0" hangingPunct="1">
              <a:lnSpc>
                <a:spcPct val="90000"/>
              </a:lnSpc>
              <a:spcBef>
                <a:spcPts val="450"/>
              </a:spcBef>
              <a:buClr>
                <a:schemeClr val="tx1"/>
              </a:buClr>
              <a:buSzPct val="80000"/>
              <a:buFont typeface="Arial" pitchFamily="34" charset="0"/>
              <a:buChar char="•"/>
              <a:defRPr sz="1350" kern="1200">
                <a:solidFill>
                  <a:schemeClr val="tx1"/>
                </a:solidFill>
                <a:latin typeface="+mn-lt"/>
                <a:ea typeface="+mn-ea"/>
                <a:cs typeface="+mn-cs"/>
              </a:defRPr>
            </a:lvl3pPr>
            <a:lvl4pPr marL="720282" indent="-171496" algn="l" defTabSz="685983" rtl="0" eaLnBrk="1" latinLnBrk="0" hangingPunct="1">
              <a:lnSpc>
                <a:spcPct val="90000"/>
              </a:lnSpc>
              <a:spcBef>
                <a:spcPts val="450"/>
              </a:spcBef>
              <a:buClr>
                <a:schemeClr val="tx1"/>
              </a:buClr>
              <a:buSzPct val="80000"/>
              <a:buFont typeface="Arial" pitchFamily="34" charset="0"/>
              <a:buChar char="•"/>
              <a:defRPr sz="1200" kern="1200">
                <a:solidFill>
                  <a:schemeClr val="tx1"/>
                </a:solidFill>
                <a:latin typeface="+mn-lt"/>
                <a:ea typeface="+mn-ea"/>
                <a:cs typeface="+mn-cs"/>
              </a:defRPr>
            </a:lvl4pPr>
            <a:lvl5pPr marL="891778" indent="-171496" algn="l" defTabSz="685983" rtl="0" eaLnBrk="1" latinLnBrk="0" hangingPunct="1">
              <a:lnSpc>
                <a:spcPct val="90000"/>
              </a:lnSpc>
              <a:spcBef>
                <a:spcPts val="450"/>
              </a:spcBef>
              <a:buClr>
                <a:schemeClr val="tx1"/>
              </a:buClr>
              <a:buSzPct val="80000"/>
              <a:buFont typeface="Arial" pitchFamily="34" charset="0"/>
              <a:buChar char="•"/>
              <a:defRPr sz="1200" kern="1200">
                <a:solidFill>
                  <a:schemeClr val="tx1"/>
                </a:solidFill>
                <a:latin typeface="+mn-lt"/>
                <a:ea typeface="+mn-ea"/>
                <a:cs typeface="+mn-cs"/>
              </a:defRPr>
            </a:lvl5pPr>
            <a:lvl6pPr marL="1063273" indent="-171496" algn="l" defTabSz="685983" rtl="0" eaLnBrk="1" latinLnBrk="0" hangingPunct="1">
              <a:spcBef>
                <a:spcPts val="450"/>
              </a:spcBef>
              <a:buSzPct val="80000"/>
              <a:buFont typeface="Arial" pitchFamily="34" charset="0"/>
              <a:buChar char="•"/>
              <a:defRPr sz="1200" kern="1200">
                <a:solidFill>
                  <a:schemeClr val="tx1"/>
                </a:solidFill>
                <a:latin typeface="+mn-lt"/>
                <a:ea typeface="+mn-ea"/>
                <a:cs typeface="+mn-cs"/>
              </a:defRPr>
            </a:lvl6pPr>
            <a:lvl7pPr marL="1234769" indent="-171496" algn="l" defTabSz="685983" rtl="0" eaLnBrk="1" latinLnBrk="0" hangingPunct="1">
              <a:spcBef>
                <a:spcPts val="450"/>
              </a:spcBef>
              <a:buSzPct val="80000"/>
              <a:buFont typeface="Arial" pitchFamily="34" charset="0"/>
              <a:buChar char="•"/>
              <a:defRPr sz="1200" kern="1200">
                <a:solidFill>
                  <a:schemeClr val="tx1"/>
                </a:solidFill>
                <a:latin typeface="+mn-lt"/>
                <a:ea typeface="+mn-ea"/>
                <a:cs typeface="+mn-cs"/>
              </a:defRPr>
            </a:lvl7pPr>
            <a:lvl8pPr marL="1406265" indent="-171496" algn="l" defTabSz="685983" rtl="0" eaLnBrk="1" latinLnBrk="0" hangingPunct="1">
              <a:spcBef>
                <a:spcPts val="450"/>
              </a:spcBef>
              <a:buSzPct val="80000"/>
              <a:buFont typeface="Arial" pitchFamily="34" charset="0"/>
              <a:buChar char="•"/>
              <a:defRPr sz="1200" kern="1200">
                <a:solidFill>
                  <a:schemeClr val="tx1"/>
                </a:solidFill>
                <a:latin typeface="+mn-lt"/>
                <a:ea typeface="+mn-ea"/>
                <a:cs typeface="+mn-cs"/>
              </a:defRPr>
            </a:lvl8pPr>
            <a:lvl9pPr marL="1577761" indent="-171496" algn="l" defTabSz="685983" rtl="0" eaLnBrk="1" latinLnBrk="0" hangingPunct="1">
              <a:spcBef>
                <a:spcPts val="450"/>
              </a:spcBef>
              <a:buSzPct val="80000"/>
              <a:buFont typeface="Arial" pitchFamily="34" charset="0"/>
              <a:buChar char="•"/>
              <a:defRPr sz="1200" kern="1200" baseline="0">
                <a:solidFill>
                  <a:schemeClr val="tx1"/>
                </a:solidFill>
                <a:latin typeface="+mn-lt"/>
                <a:ea typeface="+mn-ea"/>
                <a:cs typeface="+mn-cs"/>
              </a:defRPr>
            </a:lvl9pPr>
          </a:lstStyle>
          <a:p>
            <a:pPr marL="0" indent="0">
              <a:buClr>
                <a:srgbClr val="545454"/>
              </a:buClr>
              <a:buFont typeface="Arial" pitchFamily="34" charset="0"/>
              <a:buNone/>
            </a:pPr>
            <a:r>
              <a:rPr lang="en-NZ" sz="1600" dirty="0">
                <a:solidFill>
                  <a:srgbClr val="545454">
                    <a:lumMod val="75000"/>
                  </a:srgbClr>
                </a:solidFill>
                <a:latin typeface="Calibri" panose="020F0502020204030204" pitchFamily="34" charset="0"/>
              </a:rPr>
              <a:t>Treat you professionally and as a partner in the international distribution chain</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20072" y="-61848"/>
            <a:ext cx="9144000" cy="6837680"/>
          </a:xfrm>
          <a:prstGeom prst="rect">
            <a:avLst/>
          </a:prstGeom>
        </p:spPr>
      </p:pic>
    </p:spTree>
    <p:extLst>
      <p:ext uri="{BB962C8B-B14F-4D97-AF65-F5344CB8AC3E}">
        <p14:creationId xmlns:p14="http://schemas.microsoft.com/office/powerpoint/2010/main" val="26713932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971600" y="764704"/>
            <a:ext cx="7200800" cy="504056"/>
          </a:xfrm>
          <a:prstGeom prst="rect">
            <a:avLst/>
          </a:prstGeom>
        </p:spPr>
        <p:txBody>
          <a:bodyPr/>
          <a:lstStyle>
            <a:lvl1pPr algn="l" defTabSz="685983" rtl="0" eaLnBrk="1" latinLnBrk="0" hangingPunct="1">
              <a:lnSpc>
                <a:spcPct val="90000"/>
              </a:lnSpc>
              <a:spcBef>
                <a:spcPct val="0"/>
              </a:spcBef>
              <a:buNone/>
              <a:defRPr sz="3001" kern="1200" cap="all" baseline="0">
                <a:solidFill>
                  <a:schemeClr val="tx1">
                    <a:lumMod val="50000"/>
                  </a:schemeClr>
                </a:solidFill>
                <a:latin typeface="+mj-lt"/>
                <a:ea typeface="+mj-ea"/>
                <a:cs typeface="+mj-cs"/>
              </a:defRPr>
            </a:lvl1pPr>
          </a:lstStyle>
          <a:p>
            <a:pPr algn="ctr"/>
            <a:r>
              <a:rPr lang="en-NZ" sz="2800" dirty="0"/>
              <a:t>wholesale Distribution Channel </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9793" y="2636912"/>
            <a:ext cx="8451521" cy="2230110"/>
          </a:xfrm>
          <a:prstGeom prst="rect">
            <a:avLst/>
          </a:prstGeom>
        </p:spPr>
      </p:pic>
      <p:sp>
        <p:nvSpPr>
          <p:cNvPr id="4" name="Rounded Rectangle 3"/>
          <p:cNvSpPr/>
          <p:nvPr/>
        </p:nvSpPr>
        <p:spPr>
          <a:xfrm>
            <a:off x="7524328" y="4077072"/>
            <a:ext cx="1008112" cy="432048"/>
          </a:xfrm>
          <a:prstGeom prst="roundRect">
            <a:avLst/>
          </a:prstGeom>
          <a:solidFill>
            <a:srgbClr val="0E763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NZ" sz="1000" dirty="0"/>
              <a:t>Pay 20-30% commission</a:t>
            </a:r>
          </a:p>
        </p:txBody>
      </p:sp>
    </p:spTree>
    <p:extLst>
      <p:ext uri="{BB962C8B-B14F-4D97-AF65-F5344CB8AC3E}">
        <p14:creationId xmlns:p14="http://schemas.microsoft.com/office/powerpoint/2010/main" val="35776801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971600" y="548680"/>
            <a:ext cx="7200800" cy="504056"/>
          </a:xfrm>
          <a:prstGeom prst="rect">
            <a:avLst/>
          </a:prstGeom>
        </p:spPr>
        <p:txBody>
          <a:bodyPr/>
          <a:lstStyle>
            <a:lvl1pPr algn="l" defTabSz="685983" rtl="0" eaLnBrk="1" latinLnBrk="0" hangingPunct="1">
              <a:lnSpc>
                <a:spcPct val="90000"/>
              </a:lnSpc>
              <a:spcBef>
                <a:spcPct val="0"/>
              </a:spcBef>
              <a:buNone/>
              <a:defRPr sz="3001" kern="1200" cap="all" baseline="0">
                <a:solidFill>
                  <a:schemeClr val="tx1">
                    <a:lumMod val="50000"/>
                  </a:schemeClr>
                </a:solidFill>
                <a:latin typeface="+mj-lt"/>
                <a:ea typeface="+mj-ea"/>
                <a:cs typeface="+mj-cs"/>
              </a:defRPr>
            </a:lvl1pPr>
          </a:lstStyle>
          <a:p>
            <a:pPr algn="ctr"/>
            <a:r>
              <a:rPr lang="en-NZ" sz="2800" dirty="0"/>
              <a:t>NEW Distribution MODEL  </a:t>
            </a:r>
          </a:p>
        </p:txBody>
      </p:sp>
      <p:grpSp>
        <p:nvGrpSpPr>
          <p:cNvPr id="2" name="Group 1"/>
          <p:cNvGrpSpPr/>
          <p:nvPr/>
        </p:nvGrpSpPr>
        <p:grpSpPr>
          <a:xfrm>
            <a:off x="0" y="5756916"/>
            <a:ext cx="7812360" cy="1101084"/>
            <a:chOff x="0" y="5805264"/>
            <a:chExt cx="7812360" cy="1052736"/>
          </a:xfrm>
        </p:grpSpPr>
        <p:sp>
          <p:nvSpPr>
            <p:cNvPr id="5" name="Rectangle 4"/>
            <p:cNvSpPr/>
            <p:nvPr/>
          </p:nvSpPr>
          <p:spPr>
            <a:xfrm>
              <a:off x="0" y="5805264"/>
              <a:ext cx="7812360" cy="1052736"/>
            </a:xfrm>
            <a:prstGeom prst="rect">
              <a:avLst/>
            </a:prstGeom>
            <a:solidFill>
              <a:srgbClr val="E6E6E6"/>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NZ" sz="2400"/>
            </a:p>
          </p:txBody>
        </p:sp>
        <p:sp>
          <p:nvSpPr>
            <p:cNvPr id="9" name="Subtitle 2"/>
            <p:cNvSpPr txBox="1">
              <a:spLocks/>
            </p:cNvSpPr>
            <p:nvPr/>
          </p:nvSpPr>
          <p:spPr>
            <a:xfrm>
              <a:off x="323528" y="6021288"/>
              <a:ext cx="7206099" cy="720080"/>
            </a:xfrm>
            <a:prstGeom prst="rect">
              <a:avLst/>
            </a:prstGeom>
          </p:spPr>
          <p:txBody>
            <a:bodyPr>
              <a:noAutofit/>
            </a:bodyPr>
            <a:lstStyle>
              <a:lvl1pPr marL="205795" indent="-171496" algn="l" defTabSz="685983" rtl="0" eaLnBrk="1" latinLnBrk="0" hangingPunct="1">
                <a:lnSpc>
                  <a:spcPct val="90000"/>
                </a:lnSpc>
                <a:spcBef>
                  <a:spcPts val="1350"/>
                </a:spcBef>
                <a:buClr>
                  <a:schemeClr val="tx1"/>
                </a:buClr>
                <a:buSzPct val="80000"/>
                <a:buFont typeface="Arial" pitchFamily="34" charset="0"/>
                <a:buChar char="•"/>
                <a:defRPr sz="1800" kern="1200">
                  <a:solidFill>
                    <a:schemeClr val="tx1"/>
                  </a:solidFill>
                  <a:latin typeface="+mn-lt"/>
                  <a:ea typeface="+mn-ea"/>
                  <a:cs typeface="+mn-cs"/>
                </a:defRPr>
              </a:lvl1pPr>
              <a:lvl2pPr marL="377291" indent="-171496" algn="l" defTabSz="685983" rtl="0" eaLnBrk="1" latinLnBrk="0" hangingPunct="1">
                <a:lnSpc>
                  <a:spcPct val="90000"/>
                </a:lnSpc>
                <a:spcBef>
                  <a:spcPts val="450"/>
                </a:spcBef>
                <a:buClr>
                  <a:schemeClr val="tx1"/>
                </a:buClr>
                <a:buSzPct val="80000"/>
                <a:buFont typeface="Arial" pitchFamily="34" charset="0"/>
                <a:buChar char="•"/>
                <a:defRPr sz="1500" kern="1200">
                  <a:solidFill>
                    <a:schemeClr val="tx1"/>
                  </a:solidFill>
                  <a:latin typeface="+mn-lt"/>
                  <a:ea typeface="+mn-ea"/>
                  <a:cs typeface="+mn-cs"/>
                </a:defRPr>
              </a:lvl2pPr>
              <a:lvl3pPr marL="548786" indent="-171496" algn="l" defTabSz="685983" rtl="0" eaLnBrk="1" latinLnBrk="0" hangingPunct="1">
                <a:lnSpc>
                  <a:spcPct val="90000"/>
                </a:lnSpc>
                <a:spcBef>
                  <a:spcPts val="450"/>
                </a:spcBef>
                <a:buClr>
                  <a:schemeClr val="tx1"/>
                </a:buClr>
                <a:buSzPct val="80000"/>
                <a:buFont typeface="Arial" pitchFamily="34" charset="0"/>
                <a:buChar char="•"/>
                <a:defRPr sz="1350" kern="1200">
                  <a:solidFill>
                    <a:schemeClr val="tx1"/>
                  </a:solidFill>
                  <a:latin typeface="+mn-lt"/>
                  <a:ea typeface="+mn-ea"/>
                  <a:cs typeface="+mn-cs"/>
                </a:defRPr>
              </a:lvl3pPr>
              <a:lvl4pPr marL="720282" indent="-171496" algn="l" defTabSz="685983" rtl="0" eaLnBrk="1" latinLnBrk="0" hangingPunct="1">
                <a:lnSpc>
                  <a:spcPct val="90000"/>
                </a:lnSpc>
                <a:spcBef>
                  <a:spcPts val="450"/>
                </a:spcBef>
                <a:buClr>
                  <a:schemeClr val="tx1"/>
                </a:buClr>
                <a:buSzPct val="80000"/>
                <a:buFont typeface="Arial" pitchFamily="34" charset="0"/>
                <a:buChar char="•"/>
                <a:defRPr sz="1200" kern="1200">
                  <a:solidFill>
                    <a:schemeClr val="tx1"/>
                  </a:solidFill>
                  <a:latin typeface="+mn-lt"/>
                  <a:ea typeface="+mn-ea"/>
                  <a:cs typeface="+mn-cs"/>
                </a:defRPr>
              </a:lvl4pPr>
              <a:lvl5pPr marL="891778" indent="-171496" algn="l" defTabSz="685983" rtl="0" eaLnBrk="1" latinLnBrk="0" hangingPunct="1">
                <a:lnSpc>
                  <a:spcPct val="90000"/>
                </a:lnSpc>
                <a:spcBef>
                  <a:spcPts val="450"/>
                </a:spcBef>
                <a:buClr>
                  <a:schemeClr val="tx1"/>
                </a:buClr>
                <a:buSzPct val="80000"/>
                <a:buFont typeface="Arial" pitchFamily="34" charset="0"/>
                <a:buChar char="•"/>
                <a:defRPr sz="1200" kern="1200">
                  <a:solidFill>
                    <a:schemeClr val="tx1"/>
                  </a:solidFill>
                  <a:latin typeface="+mn-lt"/>
                  <a:ea typeface="+mn-ea"/>
                  <a:cs typeface="+mn-cs"/>
                </a:defRPr>
              </a:lvl5pPr>
              <a:lvl6pPr marL="1063273" indent="-171496" algn="l" defTabSz="685983" rtl="0" eaLnBrk="1" latinLnBrk="0" hangingPunct="1">
                <a:spcBef>
                  <a:spcPts val="450"/>
                </a:spcBef>
                <a:buSzPct val="80000"/>
                <a:buFont typeface="Arial" pitchFamily="34" charset="0"/>
                <a:buChar char="•"/>
                <a:defRPr sz="1200" kern="1200">
                  <a:solidFill>
                    <a:schemeClr val="tx1"/>
                  </a:solidFill>
                  <a:latin typeface="+mn-lt"/>
                  <a:ea typeface="+mn-ea"/>
                  <a:cs typeface="+mn-cs"/>
                </a:defRPr>
              </a:lvl6pPr>
              <a:lvl7pPr marL="1234769" indent="-171496" algn="l" defTabSz="685983" rtl="0" eaLnBrk="1" latinLnBrk="0" hangingPunct="1">
                <a:spcBef>
                  <a:spcPts val="450"/>
                </a:spcBef>
                <a:buSzPct val="80000"/>
                <a:buFont typeface="Arial" pitchFamily="34" charset="0"/>
                <a:buChar char="•"/>
                <a:defRPr sz="1200" kern="1200">
                  <a:solidFill>
                    <a:schemeClr val="tx1"/>
                  </a:solidFill>
                  <a:latin typeface="+mn-lt"/>
                  <a:ea typeface="+mn-ea"/>
                  <a:cs typeface="+mn-cs"/>
                </a:defRPr>
              </a:lvl7pPr>
              <a:lvl8pPr marL="1406265" indent="-171496" algn="l" defTabSz="685983" rtl="0" eaLnBrk="1" latinLnBrk="0" hangingPunct="1">
                <a:spcBef>
                  <a:spcPts val="450"/>
                </a:spcBef>
                <a:buSzPct val="80000"/>
                <a:buFont typeface="Arial" pitchFamily="34" charset="0"/>
                <a:buChar char="•"/>
                <a:defRPr sz="1200" kern="1200">
                  <a:solidFill>
                    <a:schemeClr val="tx1"/>
                  </a:solidFill>
                  <a:latin typeface="+mn-lt"/>
                  <a:ea typeface="+mn-ea"/>
                  <a:cs typeface="+mn-cs"/>
                </a:defRPr>
              </a:lvl8pPr>
              <a:lvl9pPr marL="1577761" indent="-171496" algn="l" defTabSz="685983" rtl="0" eaLnBrk="1" latinLnBrk="0" hangingPunct="1">
                <a:spcBef>
                  <a:spcPts val="450"/>
                </a:spcBef>
                <a:buSzPct val="80000"/>
                <a:buFont typeface="Arial" pitchFamily="34" charset="0"/>
                <a:buChar char="•"/>
                <a:defRPr sz="1200" kern="1200" baseline="0">
                  <a:solidFill>
                    <a:schemeClr val="tx1"/>
                  </a:solidFill>
                  <a:latin typeface="+mn-lt"/>
                  <a:ea typeface="+mn-ea"/>
                  <a:cs typeface="+mn-cs"/>
                </a:defRPr>
              </a:lvl9pPr>
            </a:lstStyle>
            <a:p>
              <a:pPr marL="0" indent="0">
                <a:buNone/>
              </a:pPr>
              <a:r>
                <a:rPr lang="en-NZ" sz="1400" dirty="0">
                  <a:solidFill>
                    <a:schemeClr val="tx1">
                      <a:lumMod val="75000"/>
                    </a:schemeClr>
                  </a:solidFill>
                  <a:latin typeface="Calibri" panose="020F0502020204030204" pitchFamily="34" charset="0"/>
                </a:rPr>
                <a:t>It is important you understand a commission is a fee you are paying someone else to promote your business. It should be viewed as an </a:t>
              </a:r>
              <a:r>
                <a:rPr lang="en-NZ" sz="1400" b="1" dirty="0">
                  <a:solidFill>
                    <a:schemeClr val="tx1">
                      <a:lumMod val="75000"/>
                    </a:schemeClr>
                  </a:solidFill>
                  <a:latin typeface="Calibri" panose="020F0502020204030204" pitchFamily="34" charset="0"/>
                </a:rPr>
                <a:t>investment to generate sales, not as a cost to your business</a:t>
              </a:r>
              <a:r>
                <a:rPr lang="en-NZ" sz="1400" dirty="0">
                  <a:solidFill>
                    <a:schemeClr val="tx1">
                      <a:lumMod val="75000"/>
                    </a:schemeClr>
                  </a:solidFill>
                  <a:latin typeface="Calibri" panose="020F0502020204030204" pitchFamily="34" charset="0"/>
                </a:rPr>
                <a:t>. If you do not wish to pay commission and you want to work with international visitors, the alternative is for you to go direct to each market to generate sales. </a:t>
              </a:r>
            </a:p>
          </p:txBody>
        </p:sp>
      </p:gr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79712" y="1340768"/>
            <a:ext cx="5549915" cy="4200124"/>
          </a:xfrm>
          <a:prstGeom prst="rect">
            <a:avLst/>
          </a:prstGeom>
        </p:spPr>
      </p:pic>
    </p:spTree>
    <p:extLst>
      <p:ext uri="{BB962C8B-B14F-4D97-AF65-F5344CB8AC3E}">
        <p14:creationId xmlns:p14="http://schemas.microsoft.com/office/powerpoint/2010/main" val="37429146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8"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additive="base">
                                        <p:cTn id="14" dur="500" fill="hold"/>
                                        <p:tgtEl>
                                          <p:spTgt spid="2"/>
                                        </p:tgtEl>
                                        <p:attrNameLst>
                                          <p:attrName>ppt_x</p:attrName>
                                        </p:attrNameLst>
                                      </p:cBhvr>
                                      <p:tavLst>
                                        <p:tav tm="0">
                                          <p:val>
                                            <p:strVal val="0-#ppt_w/2"/>
                                          </p:val>
                                        </p:tav>
                                        <p:tav tm="100000">
                                          <p:val>
                                            <p:strVal val="#ppt_x"/>
                                          </p:val>
                                        </p:tav>
                                      </p:tavLst>
                                    </p:anim>
                                    <p:anim calcmode="lin" valueType="num">
                                      <p:cBhvr additive="base">
                                        <p:cTn id="15"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395536" y="530763"/>
            <a:ext cx="6912768" cy="720080"/>
          </a:xfrm>
          <a:prstGeom prst="rect">
            <a:avLst/>
          </a:prstGeom>
        </p:spPr>
        <p:txBody>
          <a:bodyPr/>
          <a:lstStyle>
            <a:lvl1pPr algn="l" defTabSz="685983" rtl="0" eaLnBrk="1" latinLnBrk="0" hangingPunct="1">
              <a:lnSpc>
                <a:spcPct val="90000"/>
              </a:lnSpc>
              <a:spcBef>
                <a:spcPct val="0"/>
              </a:spcBef>
              <a:buNone/>
              <a:defRPr sz="3001" kern="1200" cap="all" baseline="0">
                <a:solidFill>
                  <a:schemeClr val="tx1">
                    <a:lumMod val="50000"/>
                  </a:schemeClr>
                </a:solidFill>
                <a:latin typeface="+mj-lt"/>
                <a:ea typeface="+mj-ea"/>
                <a:cs typeface="+mj-cs"/>
              </a:defRPr>
            </a:lvl1pPr>
          </a:lstStyle>
          <a:p>
            <a:r>
              <a:rPr lang="en-NZ" sz="2800" dirty="0"/>
              <a:t>PREPARING TO WORK</a:t>
            </a:r>
          </a:p>
          <a:p>
            <a:r>
              <a:rPr lang="en-NZ" sz="2800" dirty="0"/>
              <a:t>with an ITO?</a:t>
            </a:r>
          </a:p>
        </p:txBody>
      </p:sp>
      <p:pic>
        <p:nvPicPr>
          <p:cNvPr id="14" name="Picture 13"/>
          <p:cNvPicPr>
            <a:picLocks noChangeAspect="1"/>
          </p:cNvPicPr>
          <p:nvPr/>
        </p:nvPicPr>
        <p:blipFill rotWithShape="1">
          <a:blip r:embed="rId3" cstate="print">
            <a:extLst>
              <a:ext uri="{28A0092B-C50C-407E-A947-70E740481C1C}">
                <a14:useLocalDpi xmlns:a14="http://schemas.microsoft.com/office/drawing/2010/main" val="0"/>
              </a:ext>
            </a:extLst>
          </a:blip>
          <a:srcRect l="10414"/>
          <a:stretch/>
        </p:blipFill>
        <p:spPr>
          <a:xfrm>
            <a:off x="5256076" y="-13114"/>
            <a:ext cx="4104456" cy="6858000"/>
          </a:xfrm>
          <a:prstGeom prst="rect">
            <a:avLst/>
          </a:prstGeom>
        </p:spPr>
      </p:pic>
      <p:sp>
        <p:nvSpPr>
          <p:cNvPr id="9" name="Title 1"/>
          <p:cNvSpPr txBox="1">
            <a:spLocks/>
          </p:cNvSpPr>
          <p:nvPr/>
        </p:nvSpPr>
        <p:spPr>
          <a:xfrm>
            <a:off x="395536" y="1412776"/>
            <a:ext cx="3744416" cy="288032"/>
          </a:xfrm>
          <a:prstGeom prst="rect">
            <a:avLst/>
          </a:prstGeom>
        </p:spPr>
        <p:txBody>
          <a:bodyPr/>
          <a:lstStyle>
            <a:lvl1pPr algn="l" defTabSz="685983" rtl="0" eaLnBrk="1" latinLnBrk="0" hangingPunct="1">
              <a:lnSpc>
                <a:spcPct val="90000"/>
              </a:lnSpc>
              <a:spcBef>
                <a:spcPct val="0"/>
              </a:spcBef>
              <a:buNone/>
              <a:defRPr sz="3001" kern="1200" cap="all" baseline="0">
                <a:solidFill>
                  <a:schemeClr val="tx1">
                    <a:lumMod val="50000"/>
                  </a:schemeClr>
                </a:solidFill>
                <a:latin typeface="+mj-lt"/>
                <a:ea typeface="+mj-ea"/>
                <a:cs typeface="+mj-cs"/>
              </a:defRPr>
            </a:lvl1pPr>
          </a:lstStyle>
          <a:p>
            <a:r>
              <a:rPr lang="en-NZ" sz="1800" cap="none" dirty="0">
                <a:latin typeface="Franklin Gothic Medium" panose="020B0603020102020204" pitchFamily="34" charset="0"/>
              </a:rPr>
              <a:t>Do your homework:</a:t>
            </a:r>
          </a:p>
        </p:txBody>
      </p:sp>
      <p:sp>
        <p:nvSpPr>
          <p:cNvPr id="11" name="Subtitle 2"/>
          <p:cNvSpPr txBox="1">
            <a:spLocks/>
          </p:cNvSpPr>
          <p:nvPr/>
        </p:nvSpPr>
        <p:spPr>
          <a:xfrm>
            <a:off x="395536" y="1794720"/>
            <a:ext cx="4527528" cy="4754487"/>
          </a:xfrm>
          <a:prstGeom prst="rect">
            <a:avLst/>
          </a:prstGeom>
        </p:spPr>
        <p:txBody>
          <a:bodyPr>
            <a:noAutofit/>
          </a:bodyPr>
          <a:lstStyle>
            <a:lvl1pPr marL="205795" indent="-171496" algn="l" defTabSz="685983" rtl="0" eaLnBrk="1" latinLnBrk="0" hangingPunct="1">
              <a:lnSpc>
                <a:spcPct val="90000"/>
              </a:lnSpc>
              <a:spcBef>
                <a:spcPts val="1350"/>
              </a:spcBef>
              <a:buClr>
                <a:schemeClr val="tx1"/>
              </a:buClr>
              <a:buSzPct val="80000"/>
              <a:buFont typeface="Arial" pitchFamily="34" charset="0"/>
              <a:buChar char="•"/>
              <a:defRPr sz="1800" kern="1200">
                <a:solidFill>
                  <a:schemeClr val="tx1"/>
                </a:solidFill>
                <a:latin typeface="+mn-lt"/>
                <a:ea typeface="+mn-ea"/>
                <a:cs typeface="+mn-cs"/>
              </a:defRPr>
            </a:lvl1pPr>
            <a:lvl2pPr marL="377291" indent="-171496" algn="l" defTabSz="685983" rtl="0" eaLnBrk="1" latinLnBrk="0" hangingPunct="1">
              <a:lnSpc>
                <a:spcPct val="90000"/>
              </a:lnSpc>
              <a:spcBef>
                <a:spcPts val="450"/>
              </a:spcBef>
              <a:buClr>
                <a:schemeClr val="tx1"/>
              </a:buClr>
              <a:buSzPct val="80000"/>
              <a:buFont typeface="Arial" pitchFamily="34" charset="0"/>
              <a:buChar char="•"/>
              <a:defRPr sz="1500" kern="1200">
                <a:solidFill>
                  <a:schemeClr val="tx1"/>
                </a:solidFill>
                <a:latin typeface="+mn-lt"/>
                <a:ea typeface="+mn-ea"/>
                <a:cs typeface="+mn-cs"/>
              </a:defRPr>
            </a:lvl2pPr>
            <a:lvl3pPr marL="548786" indent="-171496" algn="l" defTabSz="685983" rtl="0" eaLnBrk="1" latinLnBrk="0" hangingPunct="1">
              <a:lnSpc>
                <a:spcPct val="90000"/>
              </a:lnSpc>
              <a:spcBef>
                <a:spcPts val="450"/>
              </a:spcBef>
              <a:buClr>
                <a:schemeClr val="tx1"/>
              </a:buClr>
              <a:buSzPct val="80000"/>
              <a:buFont typeface="Arial" pitchFamily="34" charset="0"/>
              <a:buChar char="•"/>
              <a:defRPr sz="1350" kern="1200">
                <a:solidFill>
                  <a:schemeClr val="tx1"/>
                </a:solidFill>
                <a:latin typeface="+mn-lt"/>
                <a:ea typeface="+mn-ea"/>
                <a:cs typeface="+mn-cs"/>
              </a:defRPr>
            </a:lvl3pPr>
            <a:lvl4pPr marL="720282" indent="-171496" algn="l" defTabSz="685983" rtl="0" eaLnBrk="1" latinLnBrk="0" hangingPunct="1">
              <a:lnSpc>
                <a:spcPct val="90000"/>
              </a:lnSpc>
              <a:spcBef>
                <a:spcPts val="450"/>
              </a:spcBef>
              <a:buClr>
                <a:schemeClr val="tx1"/>
              </a:buClr>
              <a:buSzPct val="80000"/>
              <a:buFont typeface="Arial" pitchFamily="34" charset="0"/>
              <a:buChar char="•"/>
              <a:defRPr sz="1200" kern="1200">
                <a:solidFill>
                  <a:schemeClr val="tx1"/>
                </a:solidFill>
                <a:latin typeface="+mn-lt"/>
                <a:ea typeface="+mn-ea"/>
                <a:cs typeface="+mn-cs"/>
              </a:defRPr>
            </a:lvl4pPr>
            <a:lvl5pPr marL="891778" indent="-171496" algn="l" defTabSz="685983" rtl="0" eaLnBrk="1" latinLnBrk="0" hangingPunct="1">
              <a:lnSpc>
                <a:spcPct val="90000"/>
              </a:lnSpc>
              <a:spcBef>
                <a:spcPts val="450"/>
              </a:spcBef>
              <a:buClr>
                <a:schemeClr val="tx1"/>
              </a:buClr>
              <a:buSzPct val="80000"/>
              <a:buFont typeface="Arial" pitchFamily="34" charset="0"/>
              <a:buChar char="•"/>
              <a:defRPr sz="1200" kern="1200">
                <a:solidFill>
                  <a:schemeClr val="tx1"/>
                </a:solidFill>
                <a:latin typeface="+mn-lt"/>
                <a:ea typeface="+mn-ea"/>
                <a:cs typeface="+mn-cs"/>
              </a:defRPr>
            </a:lvl5pPr>
            <a:lvl6pPr marL="1063273" indent="-171496" algn="l" defTabSz="685983" rtl="0" eaLnBrk="1" latinLnBrk="0" hangingPunct="1">
              <a:spcBef>
                <a:spcPts val="450"/>
              </a:spcBef>
              <a:buSzPct val="80000"/>
              <a:buFont typeface="Arial" pitchFamily="34" charset="0"/>
              <a:buChar char="•"/>
              <a:defRPr sz="1200" kern="1200">
                <a:solidFill>
                  <a:schemeClr val="tx1"/>
                </a:solidFill>
                <a:latin typeface="+mn-lt"/>
                <a:ea typeface="+mn-ea"/>
                <a:cs typeface="+mn-cs"/>
              </a:defRPr>
            </a:lvl6pPr>
            <a:lvl7pPr marL="1234769" indent="-171496" algn="l" defTabSz="685983" rtl="0" eaLnBrk="1" latinLnBrk="0" hangingPunct="1">
              <a:spcBef>
                <a:spcPts val="450"/>
              </a:spcBef>
              <a:buSzPct val="80000"/>
              <a:buFont typeface="Arial" pitchFamily="34" charset="0"/>
              <a:buChar char="•"/>
              <a:defRPr sz="1200" kern="1200">
                <a:solidFill>
                  <a:schemeClr val="tx1"/>
                </a:solidFill>
                <a:latin typeface="+mn-lt"/>
                <a:ea typeface="+mn-ea"/>
                <a:cs typeface="+mn-cs"/>
              </a:defRPr>
            </a:lvl7pPr>
            <a:lvl8pPr marL="1406265" indent="-171496" algn="l" defTabSz="685983" rtl="0" eaLnBrk="1" latinLnBrk="0" hangingPunct="1">
              <a:spcBef>
                <a:spcPts val="450"/>
              </a:spcBef>
              <a:buSzPct val="80000"/>
              <a:buFont typeface="Arial" pitchFamily="34" charset="0"/>
              <a:buChar char="•"/>
              <a:defRPr sz="1200" kern="1200">
                <a:solidFill>
                  <a:schemeClr val="tx1"/>
                </a:solidFill>
                <a:latin typeface="+mn-lt"/>
                <a:ea typeface="+mn-ea"/>
                <a:cs typeface="+mn-cs"/>
              </a:defRPr>
            </a:lvl8pPr>
            <a:lvl9pPr marL="1577761" indent="-171496" algn="l" defTabSz="685983" rtl="0" eaLnBrk="1" latinLnBrk="0" hangingPunct="1">
              <a:spcBef>
                <a:spcPts val="450"/>
              </a:spcBef>
              <a:buSzPct val="80000"/>
              <a:buFont typeface="Arial" pitchFamily="34" charset="0"/>
              <a:buChar char="•"/>
              <a:defRPr sz="1200" kern="1200" baseline="0">
                <a:solidFill>
                  <a:schemeClr val="tx1"/>
                </a:solidFill>
                <a:latin typeface="+mn-lt"/>
                <a:ea typeface="+mn-ea"/>
                <a:cs typeface="+mn-cs"/>
              </a:defRPr>
            </a:lvl9pPr>
          </a:lstStyle>
          <a:p>
            <a:pPr marL="0" indent="0">
              <a:buNone/>
            </a:pPr>
            <a:r>
              <a:rPr lang="en-NZ" sz="1600" dirty="0">
                <a:solidFill>
                  <a:schemeClr val="tx1">
                    <a:lumMod val="75000"/>
                  </a:schemeClr>
                </a:solidFill>
                <a:latin typeface="Calibri" panose="020F0502020204030204" pitchFamily="34" charset="0"/>
              </a:rPr>
              <a:t>Visit the TEC website to check which markets ITOs work in and type of client e.g. group, FIT</a:t>
            </a:r>
          </a:p>
          <a:p>
            <a:pPr marL="0" indent="0">
              <a:buNone/>
            </a:pPr>
            <a:r>
              <a:rPr lang="en-NZ" sz="1600" dirty="0">
                <a:solidFill>
                  <a:schemeClr val="tx1">
                    <a:lumMod val="75000"/>
                  </a:schemeClr>
                </a:solidFill>
                <a:latin typeface="Calibri" panose="020F0502020204030204" pitchFamily="34" charset="0"/>
              </a:rPr>
              <a:t>Visit the ITO website/brochures - check their itineraries ahead of time to determine: </a:t>
            </a:r>
          </a:p>
          <a:p>
            <a:pPr marL="0" indent="0">
              <a:buNone/>
            </a:pPr>
            <a:r>
              <a:rPr lang="en-NZ" sz="1600" dirty="0">
                <a:solidFill>
                  <a:schemeClr val="tx1">
                    <a:lumMod val="75000"/>
                  </a:schemeClr>
                </a:solidFill>
                <a:latin typeface="Calibri" panose="020F0502020204030204" pitchFamily="34" charset="0"/>
              </a:rPr>
              <a:t>Who are the ITOs customers? Check age and any cultural considerations</a:t>
            </a:r>
          </a:p>
          <a:p>
            <a:pPr marL="0" indent="0">
              <a:buNone/>
            </a:pPr>
            <a:r>
              <a:rPr lang="en-NZ" sz="1600" dirty="0">
                <a:solidFill>
                  <a:schemeClr val="tx1">
                    <a:lumMod val="75000"/>
                  </a:schemeClr>
                </a:solidFill>
                <a:latin typeface="Calibri" panose="020F0502020204030204" pitchFamily="34" charset="0"/>
              </a:rPr>
              <a:t>How long is the itinerary in your area and what do they do?</a:t>
            </a:r>
          </a:p>
          <a:p>
            <a:pPr marL="0" indent="0">
              <a:buNone/>
            </a:pPr>
            <a:r>
              <a:rPr lang="en-NZ" sz="1600" dirty="0">
                <a:solidFill>
                  <a:schemeClr val="tx1">
                    <a:lumMod val="75000"/>
                  </a:schemeClr>
                </a:solidFill>
                <a:latin typeface="Calibri" panose="020F0502020204030204" pitchFamily="34" charset="0"/>
              </a:rPr>
              <a:t>How many passengers per group or are they FIT/SIT customers? </a:t>
            </a:r>
          </a:p>
          <a:p>
            <a:pPr marL="0" indent="0">
              <a:buNone/>
            </a:pPr>
            <a:r>
              <a:rPr lang="en-NZ" sz="1600" dirty="0">
                <a:solidFill>
                  <a:schemeClr val="tx1">
                    <a:lumMod val="75000"/>
                  </a:schemeClr>
                </a:solidFill>
                <a:latin typeface="Calibri" panose="020F0502020204030204" pitchFamily="34" charset="0"/>
              </a:rPr>
              <a:t>Consult RTO regarding ITOs who work in your region</a:t>
            </a:r>
          </a:p>
          <a:p>
            <a:pPr marL="0" indent="0">
              <a:buNone/>
            </a:pPr>
            <a:r>
              <a:rPr lang="en-NZ" sz="1600" dirty="0">
                <a:solidFill>
                  <a:schemeClr val="tx1">
                    <a:lumMod val="75000"/>
                  </a:schemeClr>
                </a:solidFill>
                <a:latin typeface="Calibri" panose="020F0502020204030204" pitchFamily="34" charset="0"/>
              </a:rPr>
              <a:t>Helpful to visit ITO office or offer ITO staff to </a:t>
            </a:r>
            <a:r>
              <a:rPr lang="en-NZ" sz="1600" dirty="0" err="1">
                <a:solidFill>
                  <a:schemeClr val="tx1">
                    <a:lumMod val="75000"/>
                  </a:schemeClr>
                </a:solidFill>
                <a:latin typeface="Calibri" panose="020F0502020204030204" pitchFamily="34" charset="0"/>
              </a:rPr>
              <a:t>famil</a:t>
            </a:r>
            <a:r>
              <a:rPr lang="en-NZ" sz="1600" dirty="0">
                <a:solidFill>
                  <a:schemeClr val="tx1">
                    <a:lumMod val="75000"/>
                  </a:schemeClr>
                </a:solidFill>
                <a:latin typeface="Calibri" panose="020F0502020204030204" pitchFamily="34" charset="0"/>
              </a:rPr>
              <a:t> </a:t>
            </a:r>
          </a:p>
        </p:txBody>
      </p:sp>
      <p:cxnSp>
        <p:nvCxnSpPr>
          <p:cNvPr id="12" name="Straight Connector 11"/>
          <p:cNvCxnSpPr/>
          <p:nvPr/>
        </p:nvCxnSpPr>
        <p:spPr>
          <a:xfrm flipV="1">
            <a:off x="395536" y="5859355"/>
            <a:ext cx="4392488" cy="1960"/>
          </a:xfrm>
          <a:prstGeom prst="line">
            <a:avLst/>
          </a:prstGeom>
          <a:ln w="12700">
            <a:solidFill>
              <a:srgbClr val="B3B3B3"/>
            </a:solidFill>
          </a:ln>
        </p:spPr>
        <p:style>
          <a:lnRef idx="1">
            <a:schemeClr val="accent1"/>
          </a:lnRef>
          <a:fillRef idx="0">
            <a:schemeClr val="accent1"/>
          </a:fillRef>
          <a:effectRef idx="0">
            <a:schemeClr val="accent1"/>
          </a:effectRef>
          <a:fontRef idx="minor">
            <a:schemeClr val="tx1"/>
          </a:fontRef>
        </p:style>
      </p:cxnSp>
      <p:sp>
        <p:nvSpPr>
          <p:cNvPr id="13" name="Subtitle 2"/>
          <p:cNvSpPr txBox="1">
            <a:spLocks/>
          </p:cNvSpPr>
          <p:nvPr/>
        </p:nvSpPr>
        <p:spPr>
          <a:xfrm>
            <a:off x="251520" y="6023248"/>
            <a:ext cx="4392488" cy="502097"/>
          </a:xfrm>
          <a:prstGeom prst="rect">
            <a:avLst/>
          </a:prstGeom>
        </p:spPr>
        <p:txBody>
          <a:bodyPr>
            <a:noAutofit/>
          </a:bodyPr>
          <a:lstStyle>
            <a:lvl1pPr marL="205795" indent="-171496" algn="l" defTabSz="685983" rtl="0" eaLnBrk="1" latinLnBrk="0" hangingPunct="1">
              <a:lnSpc>
                <a:spcPct val="90000"/>
              </a:lnSpc>
              <a:spcBef>
                <a:spcPts val="1350"/>
              </a:spcBef>
              <a:buClr>
                <a:schemeClr val="tx1"/>
              </a:buClr>
              <a:buSzPct val="80000"/>
              <a:buFont typeface="Arial" pitchFamily="34" charset="0"/>
              <a:buChar char="•"/>
              <a:defRPr sz="1800" kern="1200">
                <a:solidFill>
                  <a:schemeClr val="tx1"/>
                </a:solidFill>
                <a:latin typeface="+mn-lt"/>
                <a:ea typeface="+mn-ea"/>
                <a:cs typeface="+mn-cs"/>
              </a:defRPr>
            </a:lvl1pPr>
            <a:lvl2pPr marL="377291" indent="-171496" algn="l" defTabSz="685983" rtl="0" eaLnBrk="1" latinLnBrk="0" hangingPunct="1">
              <a:lnSpc>
                <a:spcPct val="90000"/>
              </a:lnSpc>
              <a:spcBef>
                <a:spcPts val="450"/>
              </a:spcBef>
              <a:buClr>
                <a:schemeClr val="tx1"/>
              </a:buClr>
              <a:buSzPct val="80000"/>
              <a:buFont typeface="Arial" pitchFamily="34" charset="0"/>
              <a:buChar char="•"/>
              <a:defRPr sz="1500" kern="1200">
                <a:solidFill>
                  <a:schemeClr val="tx1"/>
                </a:solidFill>
                <a:latin typeface="+mn-lt"/>
                <a:ea typeface="+mn-ea"/>
                <a:cs typeface="+mn-cs"/>
              </a:defRPr>
            </a:lvl2pPr>
            <a:lvl3pPr marL="548786" indent="-171496" algn="l" defTabSz="685983" rtl="0" eaLnBrk="1" latinLnBrk="0" hangingPunct="1">
              <a:lnSpc>
                <a:spcPct val="90000"/>
              </a:lnSpc>
              <a:spcBef>
                <a:spcPts val="450"/>
              </a:spcBef>
              <a:buClr>
                <a:schemeClr val="tx1"/>
              </a:buClr>
              <a:buSzPct val="80000"/>
              <a:buFont typeface="Arial" pitchFamily="34" charset="0"/>
              <a:buChar char="•"/>
              <a:defRPr sz="1350" kern="1200">
                <a:solidFill>
                  <a:schemeClr val="tx1"/>
                </a:solidFill>
                <a:latin typeface="+mn-lt"/>
                <a:ea typeface="+mn-ea"/>
                <a:cs typeface="+mn-cs"/>
              </a:defRPr>
            </a:lvl3pPr>
            <a:lvl4pPr marL="720282" indent="-171496" algn="l" defTabSz="685983" rtl="0" eaLnBrk="1" latinLnBrk="0" hangingPunct="1">
              <a:lnSpc>
                <a:spcPct val="90000"/>
              </a:lnSpc>
              <a:spcBef>
                <a:spcPts val="450"/>
              </a:spcBef>
              <a:buClr>
                <a:schemeClr val="tx1"/>
              </a:buClr>
              <a:buSzPct val="80000"/>
              <a:buFont typeface="Arial" pitchFamily="34" charset="0"/>
              <a:buChar char="•"/>
              <a:defRPr sz="1200" kern="1200">
                <a:solidFill>
                  <a:schemeClr val="tx1"/>
                </a:solidFill>
                <a:latin typeface="+mn-lt"/>
                <a:ea typeface="+mn-ea"/>
                <a:cs typeface="+mn-cs"/>
              </a:defRPr>
            </a:lvl4pPr>
            <a:lvl5pPr marL="891778" indent="-171496" algn="l" defTabSz="685983" rtl="0" eaLnBrk="1" latinLnBrk="0" hangingPunct="1">
              <a:lnSpc>
                <a:spcPct val="90000"/>
              </a:lnSpc>
              <a:spcBef>
                <a:spcPts val="450"/>
              </a:spcBef>
              <a:buClr>
                <a:schemeClr val="tx1"/>
              </a:buClr>
              <a:buSzPct val="80000"/>
              <a:buFont typeface="Arial" pitchFamily="34" charset="0"/>
              <a:buChar char="•"/>
              <a:defRPr sz="1200" kern="1200">
                <a:solidFill>
                  <a:schemeClr val="tx1"/>
                </a:solidFill>
                <a:latin typeface="+mn-lt"/>
                <a:ea typeface="+mn-ea"/>
                <a:cs typeface="+mn-cs"/>
              </a:defRPr>
            </a:lvl5pPr>
            <a:lvl6pPr marL="1063273" indent="-171496" algn="l" defTabSz="685983" rtl="0" eaLnBrk="1" latinLnBrk="0" hangingPunct="1">
              <a:spcBef>
                <a:spcPts val="450"/>
              </a:spcBef>
              <a:buSzPct val="80000"/>
              <a:buFont typeface="Arial" pitchFamily="34" charset="0"/>
              <a:buChar char="•"/>
              <a:defRPr sz="1200" kern="1200">
                <a:solidFill>
                  <a:schemeClr val="tx1"/>
                </a:solidFill>
                <a:latin typeface="+mn-lt"/>
                <a:ea typeface="+mn-ea"/>
                <a:cs typeface="+mn-cs"/>
              </a:defRPr>
            </a:lvl6pPr>
            <a:lvl7pPr marL="1234769" indent="-171496" algn="l" defTabSz="685983" rtl="0" eaLnBrk="1" latinLnBrk="0" hangingPunct="1">
              <a:spcBef>
                <a:spcPts val="450"/>
              </a:spcBef>
              <a:buSzPct val="80000"/>
              <a:buFont typeface="Arial" pitchFamily="34" charset="0"/>
              <a:buChar char="•"/>
              <a:defRPr sz="1200" kern="1200">
                <a:solidFill>
                  <a:schemeClr val="tx1"/>
                </a:solidFill>
                <a:latin typeface="+mn-lt"/>
                <a:ea typeface="+mn-ea"/>
                <a:cs typeface="+mn-cs"/>
              </a:defRPr>
            </a:lvl7pPr>
            <a:lvl8pPr marL="1406265" indent="-171496" algn="l" defTabSz="685983" rtl="0" eaLnBrk="1" latinLnBrk="0" hangingPunct="1">
              <a:spcBef>
                <a:spcPts val="450"/>
              </a:spcBef>
              <a:buSzPct val="80000"/>
              <a:buFont typeface="Arial" pitchFamily="34" charset="0"/>
              <a:buChar char="•"/>
              <a:defRPr sz="1200" kern="1200">
                <a:solidFill>
                  <a:schemeClr val="tx1"/>
                </a:solidFill>
                <a:latin typeface="+mn-lt"/>
                <a:ea typeface="+mn-ea"/>
                <a:cs typeface="+mn-cs"/>
              </a:defRPr>
            </a:lvl8pPr>
            <a:lvl9pPr marL="1577761" indent="-171496" algn="l" defTabSz="685983" rtl="0" eaLnBrk="1" latinLnBrk="0" hangingPunct="1">
              <a:spcBef>
                <a:spcPts val="450"/>
              </a:spcBef>
              <a:buSzPct val="80000"/>
              <a:buFont typeface="Arial" pitchFamily="34" charset="0"/>
              <a:buChar char="•"/>
              <a:defRPr sz="1200" kern="1200" baseline="0">
                <a:solidFill>
                  <a:schemeClr val="tx1"/>
                </a:solidFill>
                <a:latin typeface="+mn-lt"/>
                <a:ea typeface="+mn-ea"/>
                <a:cs typeface="+mn-cs"/>
              </a:defRPr>
            </a:lvl9pPr>
          </a:lstStyle>
          <a:p>
            <a:pPr marL="0" indent="0" algn="ctr">
              <a:buNone/>
            </a:pPr>
            <a:r>
              <a:rPr lang="en-NZ" sz="1500" b="1" i="1" dirty="0">
                <a:solidFill>
                  <a:srgbClr val="646464"/>
                </a:solidFill>
                <a:latin typeface="Calibri" panose="020F0502020204030204" pitchFamily="34" charset="0"/>
              </a:rPr>
              <a:t>Know their business before you tell them about     your business!</a:t>
            </a:r>
          </a:p>
        </p:txBody>
      </p:sp>
    </p:spTree>
    <p:extLst>
      <p:ext uri="{BB962C8B-B14F-4D97-AF65-F5344CB8AC3E}">
        <p14:creationId xmlns:p14="http://schemas.microsoft.com/office/powerpoint/2010/main" val="24691197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Continental World 16x9">
  <a:themeElements>
    <a:clrScheme name="Continental_16x9">
      <a:dk1>
        <a:srgbClr val="545454"/>
      </a:dk1>
      <a:lt1>
        <a:sysClr val="window" lastClr="FFFFFF"/>
      </a:lt1>
      <a:dk2>
        <a:srgbClr val="000000"/>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Custom 1">
      <a:majorFont>
        <a:latin typeface="Franklin Gothic Demi"/>
        <a:ea typeface=""/>
        <a:cs typeface=""/>
      </a:majorFont>
      <a:minorFont>
        <a:latin typeface="Myriad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sz="2400"/>
        </a:defPPr>
      </a:lstStyle>
      <a:style>
        <a:lnRef idx="2">
          <a:schemeClr val="dk1">
            <a:shade val="50000"/>
          </a:schemeClr>
        </a:lnRef>
        <a:fillRef idx="1">
          <a:schemeClr val="dk1"/>
        </a:fillRef>
        <a:effectRef idx="0">
          <a:schemeClr val="dk1"/>
        </a:effectRef>
        <a:fontRef idx="minor">
          <a:schemeClr val="lt1"/>
        </a:fontRef>
      </a:style>
    </a:spDef>
    <a:lnDef>
      <a:spPr>
        <a:ln w="1270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nSpc>
            <a:spcPct val="90000"/>
          </a:lnSpc>
          <a:defRPr sz="2400"/>
        </a:defPPr>
      </a:lstStyle>
    </a:txDef>
  </a:objectDefaults>
  <a:extraClrSchemeLst/>
</a:theme>
</file>

<file path=ppt/theme/theme2.xml><?xml version="1.0" encoding="utf-8"?>
<a:theme xmlns:a="http://schemas.openxmlformats.org/drawingml/2006/main" name="Office Theme">
  <a:themeElements>
    <a:clrScheme name="Continental_16x9">
      <a:dk1>
        <a:srgbClr val="545454"/>
      </a:dk1>
      <a:lt1>
        <a:sysClr val="window" lastClr="FFFFFF"/>
      </a:lt1>
      <a:dk2>
        <a:srgbClr val="000000"/>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Continental_16x9">
      <a:dk1>
        <a:srgbClr val="545454"/>
      </a:dk1>
      <a:lt1>
        <a:sysClr val="window" lastClr="FFFFFF"/>
      </a:lt1>
      <a:dk2>
        <a:srgbClr val="000000"/>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0007AB78-8AA3-48FB-9A6F-F33600BC4B6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World maps series, World  presentation (widescreen)</Template>
  <TotalTime>0</TotalTime>
  <Words>1537</Words>
  <Application>Microsoft Office PowerPoint</Application>
  <PresentationFormat>On-screen Show (4:3)</PresentationFormat>
  <Paragraphs>178</Paragraphs>
  <Slides>18</Slides>
  <Notes>18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18</vt:i4>
      </vt:variant>
    </vt:vector>
  </HeadingPairs>
  <TitlesOfParts>
    <vt:vector size="26" baseType="lpstr">
      <vt:lpstr>Arial</vt:lpstr>
      <vt:lpstr>Calibri</vt:lpstr>
      <vt:lpstr>Century Gothic</vt:lpstr>
      <vt:lpstr>Franklin Gothic Demi</vt:lpstr>
      <vt:lpstr>Franklin Gothic Medium</vt:lpstr>
      <vt:lpstr>Myriad Pro</vt:lpstr>
      <vt:lpstr>Times New Roman</vt:lpstr>
      <vt:lpstr>Continental World 16x9</vt:lpstr>
      <vt:lpstr>NEW ZEALAND TOURISM distribution channels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2016-08-04T03:45:46Z</dcterms:created>
  <dcterms:modified xsi:type="dcterms:W3CDTF">2016-08-15T05:03:32Z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TC028048919991</vt:lpwstr>
  </property>
</Properties>
</file>